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3" r:id="rId4"/>
  </p:sldMasterIdLst>
  <p:notesMasterIdLst>
    <p:notesMasterId r:id="rId16"/>
  </p:notesMasterIdLst>
  <p:handoutMasterIdLst>
    <p:handoutMasterId r:id="rId17"/>
  </p:handoutMasterIdLst>
  <p:sldIdLst>
    <p:sldId id="317" r:id="rId5"/>
    <p:sldId id="307" r:id="rId6"/>
    <p:sldId id="308" r:id="rId7"/>
    <p:sldId id="278" r:id="rId8"/>
    <p:sldId id="318" r:id="rId9"/>
    <p:sldId id="309" r:id="rId10"/>
    <p:sldId id="263" r:id="rId11"/>
    <p:sldId id="319" r:id="rId12"/>
    <p:sldId id="310" r:id="rId13"/>
    <p:sldId id="311" r:id="rId14"/>
    <p:sldId id="31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9C5"/>
    <a:srgbClr val="D1D8B7"/>
    <a:srgbClr val="FFF4ED"/>
    <a:srgbClr val="636A58"/>
    <a:srgbClr val="505A47"/>
    <a:srgbClr val="A09D79"/>
    <a:srgbClr val="AD5C4D"/>
    <a:srgbClr val="543E35"/>
    <a:srgbClr val="637700"/>
    <a:srgbClr val="5E6A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D5ABB26-0587-4C30-8999-92F81FD0307C}">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405" autoAdjust="0"/>
  </p:normalViewPr>
  <p:slideViewPr>
    <p:cSldViewPr snapToGrid="0">
      <p:cViewPr>
        <p:scale>
          <a:sx n="75" d="100"/>
          <a:sy n="75" d="100"/>
        </p:scale>
        <p:origin x="974" y="130"/>
      </p:cViewPr>
      <p:guideLst>
        <p:guide orient="horz" pos="528"/>
        <p:guide pos="3864"/>
        <p:guide orient="horz" pos="1272"/>
        <p:guide orient="horz" pos="2312"/>
        <p:guide orient="horz" pos="1944"/>
        <p:guide orient="horz" pos="2328"/>
      </p:guideLst>
    </p:cSldViewPr>
  </p:slideViewPr>
  <p:outlineViewPr>
    <p:cViewPr>
      <p:scale>
        <a:sx n="33" d="100"/>
        <a:sy n="33" d="100"/>
      </p:scale>
      <p:origin x="0" y="-10800"/>
    </p:cViewPr>
  </p:outlineViewPr>
  <p:notesTextViewPr>
    <p:cViewPr>
      <p:scale>
        <a:sx n="135" d="100"/>
        <a:sy n="135" d="100"/>
      </p:scale>
      <p:origin x="0" y="0"/>
    </p:cViewPr>
  </p:notesTextViewPr>
  <p:sorterViewPr>
    <p:cViewPr>
      <p:scale>
        <a:sx n="100" d="100"/>
        <a:sy n="100" d="100"/>
      </p:scale>
      <p:origin x="0" y="-7325"/>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50C83E1-9A85-4AD2-BBA7-0AA7372F24B9}" type="doc">
      <dgm:prSet loTypeId="urn:microsoft.com/office/officeart/2005/8/layout/hierarchy3" loCatId="list" qsTypeId="urn:microsoft.com/office/officeart/2005/8/quickstyle/3d2" qsCatId="3D" csTypeId="urn:microsoft.com/office/officeart/2005/8/colors/accent1_2" csCatId="accent1" phldr="1"/>
      <dgm:spPr/>
      <dgm:t>
        <a:bodyPr/>
        <a:lstStyle/>
        <a:p>
          <a:endParaRPr lang="en-IN"/>
        </a:p>
      </dgm:t>
    </dgm:pt>
    <dgm:pt modelId="{6ECD774C-B2BB-4E67-8587-79CEE7CAB459}">
      <dgm:prSet phldrT="[Text]"/>
      <dgm:spPr/>
      <dgm:t>
        <a:bodyPr/>
        <a:lstStyle/>
        <a:p>
          <a:r>
            <a:rPr lang="en-IN" dirty="0"/>
            <a:t>Customer / Staff  Registration</a:t>
          </a:r>
        </a:p>
      </dgm:t>
    </dgm:pt>
    <dgm:pt modelId="{0ED84091-C9AE-4144-9D9B-6D87F0E1CC33}" type="parTrans" cxnId="{07697440-4B3A-4C15-A65E-E734FD8F0884}">
      <dgm:prSet/>
      <dgm:spPr/>
      <dgm:t>
        <a:bodyPr/>
        <a:lstStyle/>
        <a:p>
          <a:endParaRPr lang="en-IN"/>
        </a:p>
      </dgm:t>
    </dgm:pt>
    <dgm:pt modelId="{D7C3F86F-4026-41BB-B48E-2223A822C088}" type="sibTrans" cxnId="{07697440-4B3A-4C15-A65E-E734FD8F0884}">
      <dgm:prSet/>
      <dgm:spPr/>
      <dgm:t>
        <a:bodyPr/>
        <a:lstStyle/>
        <a:p>
          <a:endParaRPr lang="en-IN"/>
        </a:p>
      </dgm:t>
    </dgm:pt>
    <dgm:pt modelId="{9BC3C679-D62D-4398-97AD-5059719CED27}">
      <dgm:prSet phldrT="[Text]"/>
      <dgm:spPr/>
      <dgm:t>
        <a:bodyPr/>
        <a:lstStyle/>
        <a:p>
          <a:r>
            <a:rPr lang="en-IN" dirty="0"/>
            <a:t>Register</a:t>
          </a:r>
        </a:p>
      </dgm:t>
    </dgm:pt>
    <dgm:pt modelId="{FEA4BA24-4954-4EBD-BC03-A4135CEBAE53}" type="parTrans" cxnId="{010477F9-FBBF-4F9A-8531-30EBABA13C27}">
      <dgm:prSet/>
      <dgm:spPr/>
      <dgm:t>
        <a:bodyPr/>
        <a:lstStyle/>
        <a:p>
          <a:endParaRPr lang="en-IN"/>
        </a:p>
      </dgm:t>
    </dgm:pt>
    <dgm:pt modelId="{B0604E11-B76B-415B-BB7D-D7959208379A}" type="sibTrans" cxnId="{010477F9-FBBF-4F9A-8531-30EBABA13C27}">
      <dgm:prSet/>
      <dgm:spPr/>
      <dgm:t>
        <a:bodyPr/>
        <a:lstStyle/>
        <a:p>
          <a:endParaRPr lang="en-IN"/>
        </a:p>
      </dgm:t>
    </dgm:pt>
    <dgm:pt modelId="{0E85F2A7-D5E6-4932-9E9C-95EB981DF255}">
      <dgm:prSet phldrT="[Text]"/>
      <dgm:spPr/>
      <dgm:t>
        <a:bodyPr/>
        <a:lstStyle/>
        <a:p>
          <a:r>
            <a:rPr lang="en-IN" dirty="0"/>
            <a:t>Login</a:t>
          </a:r>
        </a:p>
      </dgm:t>
    </dgm:pt>
    <dgm:pt modelId="{DBD4FF0C-2EE2-45A8-80E1-185B29EAFA60}" type="parTrans" cxnId="{888D288B-8254-4320-8135-A34A5619B122}">
      <dgm:prSet/>
      <dgm:spPr/>
      <dgm:t>
        <a:bodyPr/>
        <a:lstStyle/>
        <a:p>
          <a:endParaRPr lang="en-IN"/>
        </a:p>
      </dgm:t>
    </dgm:pt>
    <dgm:pt modelId="{8E72D042-7BC3-4803-9A27-D6FBC5B0B331}" type="sibTrans" cxnId="{888D288B-8254-4320-8135-A34A5619B122}">
      <dgm:prSet/>
      <dgm:spPr/>
      <dgm:t>
        <a:bodyPr/>
        <a:lstStyle/>
        <a:p>
          <a:endParaRPr lang="en-IN"/>
        </a:p>
      </dgm:t>
    </dgm:pt>
    <dgm:pt modelId="{D25E4B9D-BAC2-44CC-9EF9-CF95995D33D0}">
      <dgm:prSet phldrT="[Text]"/>
      <dgm:spPr/>
      <dgm:t>
        <a:bodyPr/>
        <a:lstStyle/>
        <a:p>
          <a:r>
            <a:rPr lang="en-IN" dirty="0"/>
            <a:t>Menu</a:t>
          </a:r>
        </a:p>
      </dgm:t>
    </dgm:pt>
    <dgm:pt modelId="{4B2D4110-24B8-4500-A38E-55119F6D5D0C}" type="parTrans" cxnId="{B3FC1DB9-2F75-481F-B041-6BBD900B5B2C}">
      <dgm:prSet/>
      <dgm:spPr/>
      <dgm:t>
        <a:bodyPr/>
        <a:lstStyle/>
        <a:p>
          <a:endParaRPr lang="en-IN"/>
        </a:p>
      </dgm:t>
    </dgm:pt>
    <dgm:pt modelId="{4DF225A3-D11A-4A48-9E27-78725742F44A}" type="sibTrans" cxnId="{B3FC1DB9-2F75-481F-B041-6BBD900B5B2C}">
      <dgm:prSet/>
      <dgm:spPr/>
      <dgm:t>
        <a:bodyPr/>
        <a:lstStyle/>
        <a:p>
          <a:endParaRPr lang="en-IN"/>
        </a:p>
      </dgm:t>
    </dgm:pt>
    <dgm:pt modelId="{22A1FF54-0E3D-4371-9993-AF00929953B3}">
      <dgm:prSet phldrT="[Text]"/>
      <dgm:spPr/>
      <dgm:t>
        <a:bodyPr/>
        <a:lstStyle/>
        <a:p>
          <a:r>
            <a:rPr lang="en-IN" dirty="0"/>
            <a:t>Veg </a:t>
          </a:r>
        </a:p>
      </dgm:t>
    </dgm:pt>
    <dgm:pt modelId="{7C4DAE84-73DA-410A-8C40-7FDE7BB2A224}" type="parTrans" cxnId="{48C6F766-BEBB-4469-9044-597B0DBDBE4A}">
      <dgm:prSet/>
      <dgm:spPr/>
      <dgm:t>
        <a:bodyPr/>
        <a:lstStyle/>
        <a:p>
          <a:endParaRPr lang="en-IN"/>
        </a:p>
      </dgm:t>
    </dgm:pt>
    <dgm:pt modelId="{AC4D251E-DDBD-4A79-87BC-63F43C746B10}" type="sibTrans" cxnId="{48C6F766-BEBB-4469-9044-597B0DBDBE4A}">
      <dgm:prSet/>
      <dgm:spPr/>
      <dgm:t>
        <a:bodyPr/>
        <a:lstStyle/>
        <a:p>
          <a:endParaRPr lang="en-IN"/>
        </a:p>
      </dgm:t>
    </dgm:pt>
    <dgm:pt modelId="{9F3523F0-E7FA-4642-8BDF-5DA8CB5FCE86}">
      <dgm:prSet phldrT="[Text]"/>
      <dgm:spPr/>
      <dgm:t>
        <a:bodyPr/>
        <a:lstStyle/>
        <a:p>
          <a:r>
            <a:rPr lang="en-IN" dirty="0"/>
            <a:t>Non-Veg</a:t>
          </a:r>
        </a:p>
      </dgm:t>
    </dgm:pt>
    <dgm:pt modelId="{2C00CEE6-DAD8-4763-A36E-126E25F3AFE4}" type="parTrans" cxnId="{CE323C87-4030-49E2-9C8C-5CC4F6635366}">
      <dgm:prSet/>
      <dgm:spPr/>
      <dgm:t>
        <a:bodyPr/>
        <a:lstStyle/>
        <a:p>
          <a:endParaRPr lang="en-IN"/>
        </a:p>
      </dgm:t>
    </dgm:pt>
    <dgm:pt modelId="{0F8DE811-FFC9-4D34-AF82-0AA9A6211A2B}" type="sibTrans" cxnId="{CE323C87-4030-49E2-9C8C-5CC4F6635366}">
      <dgm:prSet/>
      <dgm:spPr/>
      <dgm:t>
        <a:bodyPr/>
        <a:lstStyle/>
        <a:p>
          <a:endParaRPr lang="en-IN"/>
        </a:p>
      </dgm:t>
    </dgm:pt>
    <dgm:pt modelId="{95D70306-CFC8-4102-841F-95B055B2A501}">
      <dgm:prSet phldrT="[Text]"/>
      <dgm:spPr/>
      <dgm:t>
        <a:bodyPr/>
        <a:lstStyle/>
        <a:p>
          <a:r>
            <a:rPr lang="en-IN" dirty="0"/>
            <a:t>Order</a:t>
          </a:r>
        </a:p>
      </dgm:t>
    </dgm:pt>
    <dgm:pt modelId="{C8CD621C-15D8-4245-BF98-CEA11E9DD6B2}" type="parTrans" cxnId="{6DB17BDD-AAB0-485C-A7BB-56CABC263053}">
      <dgm:prSet/>
      <dgm:spPr/>
      <dgm:t>
        <a:bodyPr/>
        <a:lstStyle/>
        <a:p>
          <a:endParaRPr lang="en-IN"/>
        </a:p>
      </dgm:t>
    </dgm:pt>
    <dgm:pt modelId="{60948194-12D6-4268-953B-FC66AAA243ED}" type="sibTrans" cxnId="{6DB17BDD-AAB0-485C-A7BB-56CABC263053}">
      <dgm:prSet/>
      <dgm:spPr/>
      <dgm:t>
        <a:bodyPr/>
        <a:lstStyle/>
        <a:p>
          <a:endParaRPr lang="en-IN"/>
        </a:p>
      </dgm:t>
    </dgm:pt>
    <dgm:pt modelId="{4D31ED10-8C27-4ECD-9370-A9818DA11B34}">
      <dgm:prSet phldrT="[Text]"/>
      <dgm:spPr/>
      <dgm:t>
        <a:bodyPr/>
        <a:lstStyle/>
        <a:p>
          <a:r>
            <a:rPr lang="en-IN" dirty="0"/>
            <a:t>Quantity</a:t>
          </a:r>
        </a:p>
      </dgm:t>
    </dgm:pt>
    <dgm:pt modelId="{53213808-61BB-491A-8EC3-D45EA3E492D3}" type="parTrans" cxnId="{4B25C729-36A6-4955-A3DF-DBDAA0D9CBA5}">
      <dgm:prSet/>
      <dgm:spPr/>
      <dgm:t>
        <a:bodyPr/>
        <a:lstStyle/>
        <a:p>
          <a:endParaRPr lang="en-IN"/>
        </a:p>
      </dgm:t>
    </dgm:pt>
    <dgm:pt modelId="{5BA6D3B5-602A-4CAB-8E1F-37218F7F869E}" type="sibTrans" cxnId="{4B25C729-36A6-4955-A3DF-DBDAA0D9CBA5}">
      <dgm:prSet/>
      <dgm:spPr/>
      <dgm:t>
        <a:bodyPr/>
        <a:lstStyle/>
        <a:p>
          <a:endParaRPr lang="en-IN"/>
        </a:p>
      </dgm:t>
    </dgm:pt>
    <dgm:pt modelId="{79CD25CE-4B33-47A8-B09A-4EC07969024D}">
      <dgm:prSet phldrT="[Text]"/>
      <dgm:spPr/>
      <dgm:t>
        <a:bodyPr/>
        <a:lstStyle/>
        <a:p>
          <a:r>
            <a:rPr lang="en-IN" dirty="0"/>
            <a:t>Dish Name</a:t>
          </a:r>
        </a:p>
      </dgm:t>
    </dgm:pt>
    <dgm:pt modelId="{C3B7B10E-734E-46C5-AD38-0D93DF4A08A4}" type="sibTrans" cxnId="{737EBD00-CB5F-472E-A987-54F3D700922D}">
      <dgm:prSet/>
      <dgm:spPr/>
      <dgm:t>
        <a:bodyPr/>
        <a:lstStyle/>
        <a:p>
          <a:endParaRPr lang="en-IN"/>
        </a:p>
      </dgm:t>
    </dgm:pt>
    <dgm:pt modelId="{F285B6B3-47D7-487C-97E8-359364ABB9C6}" type="parTrans" cxnId="{737EBD00-CB5F-472E-A987-54F3D700922D}">
      <dgm:prSet/>
      <dgm:spPr/>
      <dgm:t>
        <a:bodyPr/>
        <a:lstStyle/>
        <a:p>
          <a:endParaRPr lang="en-IN"/>
        </a:p>
      </dgm:t>
    </dgm:pt>
    <dgm:pt modelId="{341E9A72-2BE8-468A-8A7D-CD8458E43BEF}">
      <dgm:prSet phldrT="[Text]"/>
      <dgm:spPr/>
      <dgm:t>
        <a:bodyPr/>
        <a:lstStyle/>
        <a:p>
          <a:r>
            <a:rPr lang="en-IN" dirty="0"/>
            <a:t>Price</a:t>
          </a:r>
        </a:p>
      </dgm:t>
    </dgm:pt>
    <dgm:pt modelId="{57305E59-36B0-4923-B3B4-3D3B05A5AC08}" type="parTrans" cxnId="{CBD96F76-AA9C-4962-94EC-0F8AF59B58AB}">
      <dgm:prSet/>
      <dgm:spPr/>
      <dgm:t>
        <a:bodyPr/>
        <a:lstStyle/>
        <a:p>
          <a:endParaRPr lang="en-IN"/>
        </a:p>
      </dgm:t>
    </dgm:pt>
    <dgm:pt modelId="{1846CA41-E253-4B43-BB1B-9F68E9507BB4}" type="sibTrans" cxnId="{CBD96F76-AA9C-4962-94EC-0F8AF59B58AB}">
      <dgm:prSet/>
      <dgm:spPr/>
      <dgm:t>
        <a:bodyPr/>
        <a:lstStyle/>
        <a:p>
          <a:endParaRPr lang="en-IN"/>
        </a:p>
      </dgm:t>
    </dgm:pt>
    <dgm:pt modelId="{56D7DB11-7732-4F77-AB68-C816BF3B1710}" type="pres">
      <dgm:prSet presAssocID="{850C83E1-9A85-4AD2-BBA7-0AA7372F24B9}" presName="diagram" presStyleCnt="0">
        <dgm:presLayoutVars>
          <dgm:chPref val="1"/>
          <dgm:dir/>
          <dgm:animOne val="branch"/>
          <dgm:animLvl val="lvl"/>
          <dgm:resizeHandles/>
        </dgm:presLayoutVars>
      </dgm:prSet>
      <dgm:spPr/>
    </dgm:pt>
    <dgm:pt modelId="{5982F716-4AEF-43B1-91E0-B91544B120D5}" type="pres">
      <dgm:prSet presAssocID="{6ECD774C-B2BB-4E67-8587-79CEE7CAB459}" presName="root" presStyleCnt="0"/>
      <dgm:spPr/>
    </dgm:pt>
    <dgm:pt modelId="{8154FDD8-94D9-4AB9-A8EC-7075AEC28B88}" type="pres">
      <dgm:prSet presAssocID="{6ECD774C-B2BB-4E67-8587-79CEE7CAB459}" presName="rootComposite" presStyleCnt="0"/>
      <dgm:spPr/>
    </dgm:pt>
    <dgm:pt modelId="{DA4BCFF5-E137-4597-9FF9-3443B1BD725E}" type="pres">
      <dgm:prSet presAssocID="{6ECD774C-B2BB-4E67-8587-79CEE7CAB459}" presName="rootText" presStyleLbl="node1" presStyleIdx="0" presStyleCnt="3"/>
      <dgm:spPr/>
    </dgm:pt>
    <dgm:pt modelId="{591298FA-FE5B-46BB-92F9-B227B29D7FB7}" type="pres">
      <dgm:prSet presAssocID="{6ECD774C-B2BB-4E67-8587-79CEE7CAB459}" presName="rootConnector" presStyleLbl="node1" presStyleIdx="0" presStyleCnt="3"/>
      <dgm:spPr/>
    </dgm:pt>
    <dgm:pt modelId="{F5EC3B95-1F97-4669-9970-7923FF0C2EFF}" type="pres">
      <dgm:prSet presAssocID="{6ECD774C-B2BB-4E67-8587-79CEE7CAB459}" presName="childShape" presStyleCnt="0"/>
      <dgm:spPr/>
    </dgm:pt>
    <dgm:pt modelId="{EC3221CC-352E-46F0-84E2-4875C583BFB3}" type="pres">
      <dgm:prSet presAssocID="{FEA4BA24-4954-4EBD-BC03-A4135CEBAE53}" presName="Name13" presStyleLbl="parChTrans1D2" presStyleIdx="0" presStyleCnt="7"/>
      <dgm:spPr/>
    </dgm:pt>
    <dgm:pt modelId="{5CCAA693-F51E-4D95-B007-249A3B6805BC}" type="pres">
      <dgm:prSet presAssocID="{9BC3C679-D62D-4398-97AD-5059719CED27}" presName="childText" presStyleLbl="bgAcc1" presStyleIdx="0" presStyleCnt="7">
        <dgm:presLayoutVars>
          <dgm:bulletEnabled val="1"/>
        </dgm:presLayoutVars>
      </dgm:prSet>
      <dgm:spPr/>
    </dgm:pt>
    <dgm:pt modelId="{DE5F98F5-32F0-4886-A5EC-D1BD3C8C452C}" type="pres">
      <dgm:prSet presAssocID="{DBD4FF0C-2EE2-45A8-80E1-185B29EAFA60}" presName="Name13" presStyleLbl="parChTrans1D2" presStyleIdx="1" presStyleCnt="7"/>
      <dgm:spPr/>
    </dgm:pt>
    <dgm:pt modelId="{AD903A68-F6D6-4DA0-AE6B-0BC9D682475E}" type="pres">
      <dgm:prSet presAssocID="{0E85F2A7-D5E6-4932-9E9C-95EB981DF255}" presName="childText" presStyleLbl="bgAcc1" presStyleIdx="1" presStyleCnt="7">
        <dgm:presLayoutVars>
          <dgm:bulletEnabled val="1"/>
        </dgm:presLayoutVars>
      </dgm:prSet>
      <dgm:spPr/>
    </dgm:pt>
    <dgm:pt modelId="{C07CD36B-11D4-4FBA-A078-7DB2436B73B2}" type="pres">
      <dgm:prSet presAssocID="{D25E4B9D-BAC2-44CC-9EF9-CF95995D33D0}" presName="root" presStyleCnt="0"/>
      <dgm:spPr/>
    </dgm:pt>
    <dgm:pt modelId="{6E137332-7710-45E2-9ADD-5842BB5B4480}" type="pres">
      <dgm:prSet presAssocID="{D25E4B9D-BAC2-44CC-9EF9-CF95995D33D0}" presName="rootComposite" presStyleCnt="0"/>
      <dgm:spPr/>
    </dgm:pt>
    <dgm:pt modelId="{6A5DD31E-D60B-4B35-A874-F7762F0AEBFA}" type="pres">
      <dgm:prSet presAssocID="{D25E4B9D-BAC2-44CC-9EF9-CF95995D33D0}" presName="rootText" presStyleLbl="node1" presStyleIdx="1" presStyleCnt="3"/>
      <dgm:spPr/>
    </dgm:pt>
    <dgm:pt modelId="{8F083DB2-212B-425F-AE6A-CDBE6999EB4B}" type="pres">
      <dgm:prSet presAssocID="{D25E4B9D-BAC2-44CC-9EF9-CF95995D33D0}" presName="rootConnector" presStyleLbl="node1" presStyleIdx="1" presStyleCnt="3"/>
      <dgm:spPr/>
    </dgm:pt>
    <dgm:pt modelId="{5D93B1FD-ADD1-4451-A82B-BF4C1915A40C}" type="pres">
      <dgm:prSet presAssocID="{D25E4B9D-BAC2-44CC-9EF9-CF95995D33D0}" presName="childShape" presStyleCnt="0"/>
      <dgm:spPr/>
    </dgm:pt>
    <dgm:pt modelId="{52AC98E7-D051-4EA8-8D0F-AD123BBB3376}" type="pres">
      <dgm:prSet presAssocID="{7C4DAE84-73DA-410A-8C40-7FDE7BB2A224}" presName="Name13" presStyleLbl="parChTrans1D2" presStyleIdx="2" presStyleCnt="7"/>
      <dgm:spPr/>
    </dgm:pt>
    <dgm:pt modelId="{C982D3CE-7DC4-48EF-B7D5-08CA9E7EB658}" type="pres">
      <dgm:prSet presAssocID="{22A1FF54-0E3D-4371-9993-AF00929953B3}" presName="childText" presStyleLbl="bgAcc1" presStyleIdx="2" presStyleCnt="7">
        <dgm:presLayoutVars>
          <dgm:bulletEnabled val="1"/>
        </dgm:presLayoutVars>
      </dgm:prSet>
      <dgm:spPr/>
    </dgm:pt>
    <dgm:pt modelId="{2A7B0CCF-5E5D-408A-953B-BBBB52A409D2}" type="pres">
      <dgm:prSet presAssocID="{2C00CEE6-DAD8-4763-A36E-126E25F3AFE4}" presName="Name13" presStyleLbl="parChTrans1D2" presStyleIdx="3" presStyleCnt="7"/>
      <dgm:spPr/>
    </dgm:pt>
    <dgm:pt modelId="{496C1697-F84F-4247-803F-7587A888EB5C}" type="pres">
      <dgm:prSet presAssocID="{9F3523F0-E7FA-4642-8BDF-5DA8CB5FCE86}" presName="childText" presStyleLbl="bgAcc1" presStyleIdx="3" presStyleCnt="7">
        <dgm:presLayoutVars>
          <dgm:bulletEnabled val="1"/>
        </dgm:presLayoutVars>
      </dgm:prSet>
      <dgm:spPr/>
    </dgm:pt>
    <dgm:pt modelId="{5DBBB3FF-FB64-413E-8A18-00D3CCC3CC85}" type="pres">
      <dgm:prSet presAssocID="{95D70306-CFC8-4102-841F-95B055B2A501}" presName="root" presStyleCnt="0"/>
      <dgm:spPr/>
    </dgm:pt>
    <dgm:pt modelId="{41F776CA-9866-41C3-A854-79163AA16476}" type="pres">
      <dgm:prSet presAssocID="{95D70306-CFC8-4102-841F-95B055B2A501}" presName="rootComposite" presStyleCnt="0"/>
      <dgm:spPr/>
    </dgm:pt>
    <dgm:pt modelId="{F808AA4B-FAA9-4EFB-B8E2-904988C190CE}" type="pres">
      <dgm:prSet presAssocID="{95D70306-CFC8-4102-841F-95B055B2A501}" presName="rootText" presStyleLbl="node1" presStyleIdx="2" presStyleCnt="3"/>
      <dgm:spPr/>
    </dgm:pt>
    <dgm:pt modelId="{E1ECCB7A-EB08-4783-943E-D183FDB81590}" type="pres">
      <dgm:prSet presAssocID="{95D70306-CFC8-4102-841F-95B055B2A501}" presName="rootConnector" presStyleLbl="node1" presStyleIdx="2" presStyleCnt="3"/>
      <dgm:spPr/>
    </dgm:pt>
    <dgm:pt modelId="{442AA2F7-88C4-4B66-B36B-E55347CDE695}" type="pres">
      <dgm:prSet presAssocID="{95D70306-CFC8-4102-841F-95B055B2A501}" presName="childShape" presStyleCnt="0"/>
      <dgm:spPr/>
    </dgm:pt>
    <dgm:pt modelId="{A316DC9D-26ED-4154-93F7-555C83EF698B}" type="pres">
      <dgm:prSet presAssocID="{F285B6B3-47D7-487C-97E8-359364ABB9C6}" presName="Name13" presStyleLbl="parChTrans1D2" presStyleIdx="4" presStyleCnt="7"/>
      <dgm:spPr/>
    </dgm:pt>
    <dgm:pt modelId="{7888F9D3-68D3-44E3-8427-B3F2AF07EF59}" type="pres">
      <dgm:prSet presAssocID="{79CD25CE-4B33-47A8-B09A-4EC07969024D}" presName="childText" presStyleLbl="bgAcc1" presStyleIdx="4" presStyleCnt="7">
        <dgm:presLayoutVars>
          <dgm:bulletEnabled val="1"/>
        </dgm:presLayoutVars>
      </dgm:prSet>
      <dgm:spPr/>
    </dgm:pt>
    <dgm:pt modelId="{1C2A8625-D68C-411A-8EB3-11580FD46181}" type="pres">
      <dgm:prSet presAssocID="{53213808-61BB-491A-8EC3-D45EA3E492D3}" presName="Name13" presStyleLbl="parChTrans1D2" presStyleIdx="5" presStyleCnt="7"/>
      <dgm:spPr/>
    </dgm:pt>
    <dgm:pt modelId="{DD1A6B8D-8715-4B4F-AA33-614623F675FA}" type="pres">
      <dgm:prSet presAssocID="{4D31ED10-8C27-4ECD-9370-A9818DA11B34}" presName="childText" presStyleLbl="bgAcc1" presStyleIdx="5" presStyleCnt="7">
        <dgm:presLayoutVars>
          <dgm:bulletEnabled val="1"/>
        </dgm:presLayoutVars>
      </dgm:prSet>
      <dgm:spPr/>
    </dgm:pt>
    <dgm:pt modelId="{6A735205-7FE8-403B-B3BD-A1D67634556B}" type="pres">
      <dgm:prSet presAssocID="{57305E59-36B0-4923-B3B4-3D3B05A5AC08}" presName="Name13" presStyleLbl="parChTrans1D2" presStyleIdx="6" presStyleCnt="7"/>
      <dgm:spPr/>
    </dgm:pt>
    <dgm:pt modelId="{00F0C562-BD25-49F1-9C51-4171FAC5B6B5}" type="pres">
      <dgm:prSet presAssocID="{341E9A72-2BE8-468A-8A7D-CD8458E43BEF}" presName="childText" presStyleLbl="bgAcc1" presStyleIdx="6" presStyleCnt="7">
        <dgm:presLayoutVars>
          <dgm:bulletEnabled val="1"/>
        </dgm:presLayoutVars>
      </dgm:prSet>
      <dgm:spPr/>
    </dgm:pt>
  </dgm:ptLst>
  <dgm:cxnLst>
    <dgm:cxn modelId="{737EBD00-CB5F-472E-A987-54F3D700922D}" srcId="{95D70306-CFC8-4102-841F-95B055B2A501}" destId="{79CD25CE-4B33-47A8-B09A-4EC07969024D}" srcOrd="0" destOrd="0" parTransId="{F285B6B3-47D7-487C-97E8-359364ABB9C6}" sibTransId="{C3B7B10E-734E-46C5-AD38-0D93DF4A08A4}"/>
    <dgm:cxn modelId="{A7E6F00C-3CEF-4F85-80C5-A51FBD3778B4}" type="presOf" srcId="{D25E4B9D-BAC2-44CC-9EF9-CF95995D33D0}" destId="{8F083DB2-212B-425F-AE6A-CDBE6999EB4B}" srcOrd="1" destOrd="0" presId="urn:microsoft.com/office/officeart/2005/8/layout/hierarchy3"/>
    <dgm:cxn modelId="{D93B981C-EFA0-474E-B95B-E18BC3DF1064}" type="presOf" srcId="{F285B6B3-47D7-487C-97E8-359364ABB9C6}" destId="{A316DC9D-26ED-4154-93F7-555C83EF698B}" srcOrd="0" destOrd="0" presId="urn:microsoft.com/office/officeart/2005/8/layout/hierarchy3"/>
    <dgm:cxn modelId="{E01DEB1D-3401-4038-A06C-839B99458FD9}" type="presOf" srcId="{22A1FF54-0E3D-4371-9993-AF00929953B3}" destId="{C982D3CE-7DC4-48EF-B7D5-08CA9E7EB658}" srcOrd="0" destOrd="0" presId="urn:microsoft.com/office/officeart/2005/8/layout/hierarchy3"/>
    <dgm:cxn modelId="{4B25C729-36A6-4955-A3DF-DBDAA0D9CBA5}" srcId="{95D70306-CFC8-4102-841F-95B055B2A501}" destId="{4D31ED10-8C27-4ECD-9370-A9818DA11B34}" srcOrd="1" destOrd="0" parTransId="{53213808-61BB-491A-8EC3-D45EA3E492D3}" sibTransId="{5BA6D3B5-602A-4CAB-8E1F-37218F7F869E}"/>
    <dgm:cxn modelId="{61EC102C-9ED4-4F40-99F4-5BF08DC08051}" type="presOf" srcId="{6ECD774C-B2BB-4E67-8587-79CEE7CAB459}" destId="{DA4BCFF5-E137-4597-9FF9-3443B1BD725E}" srcOrd="0" destOrd="0" presId="urn:microsoft.com/office/officeart/2005/8/layout/hierarchy3"/>
    <dgm:cxn modelId="{7FDD4433-B441-4642-9CD4-B58522AFED76}" type="presOf" srcId="{95D70306-CFC8-4102-841F-95B055B2A501}" destId="{E1ECCB7A-EB08-4783-943E-D183FDB81590}" srcOrd="1" destOrd="0" presId="urn:microsoft.com/office/officeart/2005/8/layout/hierarchy3"/>
    <dgm:cxn modelId="{360B5536-F5E5-4C59-9195-E507B3709782}" type="presOf" srcId="{7C4DAE84-73DA-410A-8C40-7FDE7BB2A224}" destId="{52AC98E7-D051-4EA8-8D0F-AD123BBB3376}" srcOrd="0" destOrd="0" presId="urn:microsoft.com/office/officeart/2005/8/layout/hierarchy3"/>
    <dgm:cxn modelId="{07697440-4B3A-4C15-A65E-E734FD8F0884}" srcId="{850C83E1-9A85-4AD2-BBA7-0AA7372F24B9}" destId="{6ECD774C-B2BB-4E67-8587-79CEE7CAB459}" srcOrd="0" destOrd="0" parTransId="{0ED84091-C9AE-4144-9D9B-6D87F0E1CC33}" sibTransId="{D7C3F86F-4026-41BB-B48E-2223A822C088}"/>
    <dgm:cxn modelId="{0751F160-3A02-4524-9AFD-7626B49EA4E7}" type="presOf" srcId="{341E9A72-2BE8-468A-8A7D-CD8458E43BEF}" destId="{00F0C562-BD25-49F1-9C51-4171FAC5B6B5}" srcOrd="0" destOrd="0" presId="urn:microsoft.com/office/officeart/2005/8/layout/hierarchy3"/>
    <dgm:cxn modelId="{8508D666-207F-4E72-8337-C93107EC4E54}" type="presOf" srcId="{79CD25CE-4B33-47A8-B09A-4EC07969024D}" destId="{7888F9D3-68D3-44E3-8427-B3F2AF07EF59}" srcOrd="0" destOrd="0" presId="urn:microsoft.com/office/officeart/2005/8/layout/hierarchy3"/>
    <dgm:cxn modelId="{48C6F766-BEBB-4469-9044-597B0DBDBE4A}" srcId="{D25E4B9D-BAC2-44CC-9EF9-CF95995D33D0}" destId="{22A1FF54-0E3D-4371-9993-AF00929953B3}" srcOrd="0" destOrd="0" parTransId="{7C4DAE84-73DA-410A-8C40-7FDE7BB2A224}" sibTransId="{AC4D251E-DDBD-4A79-87BC-63F43C746B10}"/>
    <dgm:cxn modelId="{8C95B56D-68A4-46AB-A4B8-B612C31259E2}" type="presOf" srcId="{4D31ED10-8C27-4ECD-9370-A9818DA11B34}" destId="{DD1A6B8D-8715-4B4F-AA33-614623F675FA}" srcOrd="0" destOrd="0" presId="urn:microsoft.com/office/officeart/2005/8/layout/hierarchy3"/>
    <dgm:cxn modelId="{CBD96F76-AA9C-4962-94EC-0F8AF59B58AB}" srcId="{95D70306-CFC8-4102-841F-95B055B2A501}" destId="{341E9A72-2BE8-468A-8A7D-CD8458E43BEF}" srcOrd="2" destOrd="0" parTransId="{57305E59-36B0-4923-B3B4-3D3B05A5AC08}" sibTransId="{1846CA41-E253-4B43-BB1B-9F68E9507BB4}"/>
    <dgm:cxn modelId="{D4823B86-409D-4E2E-BD32-0642DB699848}" type="presOf" srcId="{850C83E1-9A85-4AD2-BBA7-0AA7372F24B9}" destId="{56D7DB11-7732-4F77-AB68-C816BF3B1710}" srcOrd="0" destOrd="0" presId="urn:microsoft.com/office/officeart/2005/8/layout/hierarchy3"/>
    <dgm:cxn modelId="{CE323C87-4030-49E2-9C8C-5CC4F6635366}" srcId="{D25E4B9D-BAC2-44CC-9EF9-CF95995D33D0}" destId="{9F3523F0-E7FA-4642-8BDF-5DA8CB5FCE86}" srcOrd="1" destOrd="0" parTransId="{2C00CEE6-DAD8-4763-A36E-126E25F3AFE4}" sibTransId="{0F8DE811-FFC9-4D34-AF82-0AA9A6211A2B}"/>
    <dgm:cxn modelId="{CEB77489-1794-4107-AD63-B58C2A150481}" type="presOf" srcId="{0E85F2A7-D5E6-4932-9E9C-95EB981DF255}" destId="{AD903A68-F6D6-4DA0-AE6B-0BC9D682475E}" srcOrd="0" destOrd="0" presId="urn:microsoft.com/office/officeart/2005/8/layout/hierarchy3"/>
    <dgm:cxn modelId="{888D288B-8254-4320-8135-A34A5619B122}" srcId="{6ECD774C-B2BB-4E67-8587-79CEE7CAB459}" destId="{0E85F2A7-D5E6-4932-9E9C-95EB981DF255}" srcOrd="1" destOrd="0" parTransId="{DBD4FF0C-2EE2-45A8-80E1-185B29EAFA60}" sibTransId="{8E72D042-7BC3-4803-9A27-D6FBC5B0B331}"/>
    <dgm:cxn modelId="{C8C50AA3-48B7-4AD7-B5AE-0182462D2ADE}" type="presOf" srcId="{9BC3C679-D62D-4398-97AD-5059719CED27}" destId="{5CCAA693-F51E-4D95-B007-249A3B6805BC}" srcOrd="0" destOrd="0" presId="urn:microsoft.com/office/officeart/2005/8/layout/hierarchy3"/>
    <dgm:cxn modelId="{AF6CBAA5-B49E-46CD-8E39-6BB491128394}" type="presOf" srcId="{6ECD774C-B2BB-4E67-8587-79CEE7CAB459}" destId="{591298FA-FE5B-46BB-92F9-B227B29D7FB7}" srcOrd="1" destOrd="0" presId="urn:microsoft.com/office/officeart/2005/8/layout/hierarchy3"/>
    <dgm:cxn modelId="{B7058AB2-00A9-4905-90AE-E6940A85CCBE}" type="presOf" srcId="{9F3523F0-E7FA-4642-8BDF-5DA8CB5FCE86}" destId="{496C1697-F84F-4247-803F-7587A888EB5C}" srcOrd="0" destOrd="0" presId="urn:microsoft.com/office/officeart/2005/8/layout/hierarchy3"/>
    <dgm:cxn modelId="{B3FC1DB9-2F75-481F-B041-6BBD900B5B2C}" srcId="{850C83E1-9A85-4AD2-BBA7-0AA7372F24B9}" destId="{D25E4B9D-BAC2-44CC-9EF9-CF95995D33D0}" srcOrd="1" destOrd="0" parTransId="{4B2D4110-24B8-4500-A38E-55119F6D5D0C}" sibTransId="{4DF225A3-D11A-4A48-9E27-78725742F44A}"/>
    <dgm:cxn modelId="{9D1BC3C2-2128-448E-A89E-F24F0AC972C4}" type="presOf" srcId="{DBD4FF0C-2EE2-45A8-80E1-185B29EAFA60}" destId="{DE5F98F5-32F0-4886-A5EC-D1BD3C8C452C}" srcOrd="0" destOrd="0" presId="urn:microsoft.com/office/officeart/2005/8/layout/hierarchy3"/>
    <dgm:cxn modelId="{0DC539C8-529E-4DDC-99A9-EA2F89EDE911}" type="presOf" srcId="{53213808-61BB-491A-8EC3-D45EA3E492D3}" destId="{1C2A8625-D68C-411A-8EB3-11580FD46181}" srcOrd="0" destOrd="0" presId="urn:microsoft.com/office/officeart/2005/8/layout/hierarchy3"/>
    <dgm:cxn modelId="{F0AC7ECD-9E17-4802-B84F-A123385A3F17}" type="presOf" srcId="{FEA4BA24-4954-4EBD-BC03-A4135CEBAE53}" destId="{EC3221CC-352E-46F0-84E2-4875C583BFB3}" srcOrd="0" destOrd="0" presId="urn:microsoft.com/office/officeart/2005/8/layout/hierarchy3"/>
    <dgm:cxn modelId="{6DB17BDD-AAB0-485C-A7BB-56CABC263053}" srcId="{850C83E1-9A85-4AD2-BBA7-0AA7372F24B9}" destId="{95D70306-CFC8-4102-841F-95B055B2A501}" srcOrd="2" destOrd="0" parTransId="{C8CD621C-15D8-4245-BF98-CEA11E9DD6B2}" sibTransId="{60948194-12D6-4268-953B-FC66AAA243ED}"/>
    <dgm:cxn modelId="{C2FF5AE1-78EB-4DFA-8828-597BE7FF77BB}" type="presOf" srcId="{D25E4B9D-BAC2-44CC-9EF9-CF95995D33D0}" destId="{6A5DD31E-D60B-4B35-A874-F7762F0AEBFA}" srcOrd="0" destOrd="0" presId="urn:microsoft.com/office/officeart/2005/8/layout/hierarchy3"/>
    <dgm:cxn modelId="{CFF3DAF0-D873-4BCF-B022-56EED6833905}" type="presOf" srcId="{57305E59-36B0-4923-B3B4-3D3B05A5AC08}" destId="{6A735205-7FE8-403B-B3BD-A1D67634556B}" srcOrd="0" destOrd="0" presId="urn:microsoft.com/office/officeart/2005/8/layout/hierarchy3"/>
    <dgm:cxn modelId="{B7DA8DF5-B814-4154-82CC-7A2CC90445A3}" type="presOf" srcId="{2C00CEE6-DAD8-4763-A36E-126E25F3AFE4}" destId="{2A7B0CCF-5E5D-408A-953B-BBBB52A409D2}" srcOrd="0" destOrd="0" presId="urn:microsoft.com/office/officeart/2005/8/layout/hierarchy3"/>
    <dgm:cxn modelId="{010477F9-FBBF-4F9A-8531-30EBABA13C27}" srcId="{6ECD774C-B2BB-4E67-8587-79CEE7CAB459}" destId="{9BC3C679-D62D-4398-97AD-5059719CED27}" srcOrd="0" destOrd="0" parTransId="{FEA4BA24-4954-4EBD-BC03-A4135CEBAE53}" sibTransId="{B0604E11-B76B-415B-BB7D-D7959208379A}"/>
    <dgm:cxn modelId="{3C9AD5FD-1FFE-4C23-8336-83CB03CDAA8C}" type="presOf" srcId="{95D70306-CFC8-4102-841F-95B055B2A501}" destId="{F808AA4B-FAA9-4EFB-B8E2-904988C190CE}" srcOrd="0" destOrd="0" presId="urn:microsoft.com/office/officeart/2005/8/layout/hierarchy3"/>
    <dgm:cxn modelId="{8C6C92A3-3A0A-4D1C-97FE-F38BDD53FB21}" type="presParOf" srcId="{56D7DB11-7732-4F77-AB68-C816BF3B1710}" destId="{5982F716-4AEF-43B1-91E0-B91544B120D5}" srcOrd="0" destOrd="0" presId="urn:microsoft.com/office/officeart/2005/8/layout/hierarchy3"/>
    <dgm:cxn modelId="{F5CB8482-63E9-42D9-96C2-E66D697A3C59}" type="presParOf" srcId="{5982F716-4AEF-43B1-91E0-B91544B120D5}" destId="{8154FDD8-94D9-4AB9-A8EC-7075AEC28B88}" srcOrd="0" destOrd="0" presId="urn:microsoft.com/office/officeart/2005/8/layout/hierarchy3"/>
    <dgm:cxn modelId="{8DD8E72B-5988-40B3-A6B7-DF3D23C0EE2B}" type="presParOf" srcId="{8154FDD8-94D9-4AB9-A8EC-7075AEC28B88}" destId="{DA4BCFF5-E137-4597-9FF9-3443B1BD725E}" srcOrd="0" destOrd="0" presId="urn:microsoft.com/office/officeart/2005/8/layout/hierarchy3"/>
    <dgm:cxn modelId="{608F8A0F-DAF8-4B5B-866A-92ED487A6BF0}" type="presParOf" srcId="{8154FDD8-94D9-4AB9-A8EC-7075AEC28B88}" destId="{591298FA-FE5B-46BB-92F9-B227B29D7FB7}" srcOrd="1" destOrd="0" presId="urn:microsoft.com/office/officeart/2005/8/layout/hierarchy3"/>
    <dgm:cxn modelId="{C7402E05-B5E6-488C-907C-5D73E9A8BF10}" type="presParOf" srcId="{5982F716-4AEF-43B1-91E0-B91544B120D5}" destId="{F5EC3B95-1F97-4669-9970-7923FF0C2EFF}" srcOrd="1" destOrd="0" presId="urn:microsoft.com/office/officeart/2005/8/layout/hierarchy3"/>
    <dgm:cxn modelId="{7557FEF4-C116-4FE7-993F-EA2FBD5FD2AD}" type="presParOf" srcId="{F5EC3B95-1F97-4669-9970-7923FF0C2EFF}" destId="{EC3221CC-352E-46F0-84E2-4875C583BFB3}" srcOrd="0" destOrd="0" presId="urn:microsoft.com/office/officeart/2005/8/layout/hierarchy3"/>
    <dgm:cxn modelId="{7AECF04D-4E56-4271-A869-F34C2E5F4D65}" type="presParOf" srcId="{F5EC3B95-1F97-4669-9970-7923FF0C2EFF}" destId="{5CCAA693-F51E-4D95-B007-249A3B6805BC}" srcOrd="1" destOrd="0" presId="urn:microsoft.com/office/officeart/2005/8/layout/hierarchy3"/>
    <dgm:cxn modelId="{452C64D8-10A0-4B53-BBBA-F342220EA6A2}" type="presParOf" srcId="{F5EC3B95-1F97-4669-9970-7923FF0C2EFF}" destId="{DE5F98F5-32F0-4886-A5EC-D1BD3C8C452C}" srcOrd="2" destOrd="0" presId="urn:microsoft.com/office/officeart/2005/8/layout/hierarchy3"/>
    <dgm:cxn modelId="{A01EB7B2-6675-4B67-B630-202980778981}" type="presParOf" srcId="{F5EC3B95-1F97-4669-9970-7923FF0C2EFF}" destId="{AD903A68-F6D6-4DA0-AE6B-0BC9D682475E}" srcOrd="3" destOrd="0" presId="urn:microsoft.com/office/officeart/2005/8/layout/hierarchy3"/>
    <dgm:cxn modelId="{1D549AF4-794D-47E8-B861-29043D7EA46E}" type="presParOf" srcId="{56D7DB11-7732-4F77-AB68-C816BF3B1710}" destId="{C07CD36B-11D4-4FBA-A078-7DB2436B73B2}" srcOrd="1" destOrd="0" presId="urn:microsoft.com/office/officeart/2005/8/layout/hierarchy3"/>
    <dgm:cxn modelId="{A857F122-3E33-4D90-84A2-DDEF28B6939E}" type="presParOf" srcId="{C07CD36B-11D4-4FBA-A078-7DB2436B73B2}" destId="{6E137332-7710-45E2-9ADD-5842BB5B4480}" srcOrd="0" destOrd="0" presId="urn:microsoft.com/office/officeart/2005/8/layout/hierarchy3"/>
    <dgm:cxn modelId="{4BB7E81C-EAE5-4125-A3A9-52E2A3DB6CCC}" type="presParOf" srcId="{6E137332-7710-45E2-9ADD-5842BB5B4480}" destId="{6A5DD31E-D60B-4B35-A874-F7762F0AEBFA}" srcOrd="0" destOrd="0" presId="urn:microsoft.com/office/officeart/2005/8/layout/hierarchy3"/>
    <dgm:cxn modelId="{A54B4FE1-43D6-4DCB-8981-E76B9026735E}" type="presParOf" srcId="{6E137332-7710-45E2-9ADD-5842BB5B4480}" destId="{8F083DB2-212B-425F-AE6A-CDBE6999EB4B}" srcOrd="1" destOrd="0" presId="urn:microsoft.com/office/officeart/2005/8/layout/hierarchy3"/>
    <dgm:cxn modelId="{4228B609-114C-4E92-9DAA-2BA4E74B7FA3}" type="presParOf" srcId="{C07CD36B-11D4-4FBA-A078-7DB2436B73B2}" destId="{5D93B1FD-ADD1-4451-A82B-BF4C1915A40C}" srcOrd="1" destOrd="0" presId="urn:microsoft.com/office/officeart/2005/8/layout/hierarchy3"/>
    <dgm:cxn modelId="{301699A5-776B-477E-9428-BDF0FCD9C780}" type="presParOf" srcId="{5D93B1FD-ADD1-4451-A82B-BF4C1915A40C}" destId="{52AC98E7-D051-4EA8-8D0F-AD123BBB3376}" srcOrd="0" destOrd="0" presId="urn:microsoft.com/office/officeart/2005/8/layout/hierarchy3"/>
    <dgm:cxn modelId="{3C4C0C4C-7266-4629-BF42-76AD268317A0}" type="presParOf" srcId="{5D93B1FD-ADD1-4451-A82B-BF4C1915A40C}" destId="{C982D3CE-7DC4-48EF-B7D5-08CA9E7EB658}" srcOrd="1" destOrd="0" presId="urn:microsoft.com/office/officeart/2005/8/layout/hierarchy3"/>
    <dgm:cxn modelId="{ECE37856-DFE3-40AB-8E3D-5796321E94F0}" type="presParOf" srcId="{5D93B1FD-ADD1-4451-A82B-BF4C1915A40C}" destId="{2A7B0CCF-5E5D-408A-953B-BBBB52A409D2}" srcOrd="2" destOrd="0" presId="urn:microsoft.com/office/officeart/2005/8/layout/hierarchy3"/>
    <dgm:cxn modelId="{E77D2BD0-1CFD-4B69-8657-09CAF0D9415E}" type="presParOf" srcId="{5D93B1FD-ADD1-4451-A82B-BF4C1915A40C}" destId="{496C1697-F84F-4247-803F-7587A888EB5C}" srcOrd="3" destOrd="0" presId="urn:microsoft.com/office/officeart/2005/8/layout/hierarchy3"/>
    <dgm:cxn modelId="{2A96D7D7-CC8B-479E-891A-0D5E6009F7F9}" type="presParOf" srcId="{56D7DB11-7732-4F77-AB68-C816BF3B1710}" destId="{5DBBB3FF-FB64-413E-8A18-00D3CCC3CC85}" srcOrd="2" destOrd="0" presId="urn:microsoft.com/office/officeart/2005/8/layout/hierarchy3"/>
    <dgm:cxn modelId="{F3C50BB9-7A48-4406-91E9-CF9708A1D27C}" type="presParOf" srcId="{5DBBB3FF-FB64-413E-8A18-00D3CCC3CC85}" destId="{41F776CA-9866-41C3-A854-79163AA16476}" srcOrd="0" destOrd="0" presId="urn:microsoft.com/office/officeart/2005/8/layout/hierarchy3"/>
    <dgm:cxn modelId="{A38A3135-96CA-4A7F-BDDA-1B5E60FCFBBC}" type="presParOf" srcId="{41F776CA-9866-41C3-A854-79163AA16476}" destId="{F808AA4B-FAA9-4EFB-B8E2-904988C190CE}" srcOrd="0" destOrd="0" presId="urn:microsoft.com/office/officeart/2005/8/layout/hierarchy3"/>
    <dgm:cxn modelId="{3BC5DE92-B7B6-436C-ADF2-409E708C32FC}" type="presParOf" srcId="{41F776CA-9866-41C3-A854-79163AA16476}" destId="{E1ECCB7A-EB08-4783-943E-D183FDB81590}" srcOrd="1" destOrd="0" presId="urn:microsoft.com/office/officeart/2005/8/layout/hierarchy3"/>
    <dgm:cxn modelId="{F9601C47-B276-4592-86F7-ACFC7639BF2D}" type="presParOf" srcId="{5DBBB3FF-FB64-413E-8A18-00D3CCC3CC85}" destId="{442AA2F7-88C4-4B66-B36B-E55347CDE695}" srcOrd="1" destOrd="0" presId="urn:microsoft.com/office/officeart/2005/8/layout/hierarchy3"/>
    <dgm:cxn modelId="{BE62FABB-7ACC-4F3D-AEC9-6381970E31CA}" type="presParOf" srcId="{442AA2F7-88C4-4B66-B36B-E55347CDE695}" destId="{A316DC9D-26ED-4154-93F7-555C83EF698B}" srcOrd="0" destOrd="0" presId="urn:microsoft.com/office/officeart/2005/8/layout/hierarchy3"/>
    <dgm:cxn modelId="{61B95307-CFDB-4223-9AD5-EC002F7427E5}" type="presParOf" srcId="{442AA2F7-88C4-4B66-B36B-E55347CDE695}" destId="{7888F9D3-68D3-44E3-8427-B3F2AF07EF59}" srcOrd="1" destOrd="0" presId="urn:microsoft.com/office/officeart/2005/8/layout/hierarchy3"/>
    <dgm:cxn modelId="{1C03E8F6-2812-4F89-9EAF-AF4A90672EA4}" type="presParOf" srcId="{442AA2F7-88C4-4B66-B36B-E55347CDE695}" destId="{1C2A8625-D68C-411A-8EB3-11580FD46181}" srcOrd="2" destOrd="0" presId="urn:microsoft.com/office/officeart/2005/8/layout/hierarchy3"/>
    <dgm:cxn modelId="{E13B64C5-F52A-4F0B-9AB4-86417AC09471}" type="presParOf" srcId="{442AA2F7-88C4-4B66-B36B-E55347CDE695}" destId="{DD1A6B8D-8715-4B4F-AA33-614623F675FA}" srcOrd="3" destOrd="0" presId="urn:microsoft.com/office/officeart/2005/8/layout/hierarchy3"/>
    <dgm:cxn modelId="{C4AC6541-E1D2-4A79-9A7B-1F770C1E7DEB}" type="presParOf" srcId="{442AA2F7-88C4-4B66-B36B-E55347CDE695}" destId="{6A735205-7FE8-403B-B3BD-A1D67634556B}" srcOrd="4" destOrd="0" presId="urn:microsoft.com/office/officeart/2005/8/layout/hierarchy3"/>
    <dgm:cxn modelId="{6F7D7753-5506-481E-B8A1-D69CF3D96C74}" type="presParOf" srcId="{442AA2F7-88C4-4B66-B36B-E55347CDE695}" destId="{00F0C562-BD25-49F1-9C51-4171FAC5B6B5}"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424364B-B110-4453-8C64-27547007AEC7}"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IN"/>
        </a:p>
      </dgm:t>
    </dgm:pt>
    <dgm:pt modelId="{DD40AF22-2EA9-429A-A878-42EAAC3CC007}">
      <dgm:prSet phldrT="[Text]"/>
      <dgm:spPr/>
      <dgm:t>
        <a:bodyPr/>
        <a:lstStyle/>
        <a:p>
          <a:r>
            <a:rPr lang="en-IN" dirty="0"/>
            <a:t>Bill</a:t>
          </a:r>
        </a:p>
      </dgm:t>
    </dgm:pt>
    <dgm:pt modelId="{1E338C55-9C29-4F9D-93A4-6C5F3216C73D}" type="parTrans" cxnId="{F352CF37-5A24-4D06-9107-E68743448AA9}">
      <dgm:prSet/>
      <dgm:spPr/>
      <dgm:t>
        <a:bodyPr/>
        <a:lstStyle/>
        <a:p>
          <a:endParaRPr lang="en-IN"/>
        </a:p>
      </dgm:t>
    </dgm:pt>
    <dgm:pt modelId="{174B9BC1-D7EA-4288-B944-C139CF96FA1B}" type="sibTrans" cxnId="{F352CF37-5A24-4D06-9107-E68743448AA9}">
      <dgm:prSet/>
      <dgm:spPr/>
      <dgm:t>
        <a:bodyPr/>
        <a:lstStyle/>
        <a:p>
          <a:endParaRPr lang="en-IN"/>
        </a:p>
      </dgm:t>
    </dgm:pt>
    <dgm:pt modelId="{3CE6CBA5-36DA-4CB3-9AE1-11E2C21564E2}">
      <dgm:prSet phldrT="[Text]" custT="1"/>
      <dgm:spPr/>
      <dgm:t>
        <a:bodyPr/>
        <a:lstStyle/>
        <a:p>
          <a:r>
            <a:rPr lang="en-IN" sz="2000" dirty="0"/>
            <a:t>Invoice</a:t>
          </a:r>
        </a:p>
      </dgm:t>
    </dgm:pt>
    <dgm:pt modelId="{16520B99-FB7D-429C-900B-4AD8FBF488BE}" type="parTrans" cxnId="{01F0FBE7-4E34-4916-A01C-3B04E0518447}">
      <dgm:prSet/>
      <dgm:spPr/>
      <dgm:t>
        <a:bodyPr/>
        <a:lstStyle/>
        <a:p>
          <a:endParaRPr lang="en-IN"/>
        </a:p>
      </dgm:t>
    </dgm:pt>
    <dgm:pt modelId="{30AF5C80-0029-4A0E-A0ED-E8EB9FCA23AB}" type="sibTrans" cxnId="{01F0FBE7-4E34-4916-A01C-3B04E0518447}">
      <dgm:prSet/>
      <dgm:spPr/>
      <dgm:t>
        <a:bodyPr/>
        <a:lstStyle/>
        <a:p>
          <a:endParaRPr lang="en-IN"/>
        </a:p>
      </dgm:t>
    </dgm:pt>
    <dgm:pt modelId="{03145F79-0990-4F88-8060-B0D4837D5E0D}">
      <dgm:prSet phldrT="[Text]" custT="1"/>
      <dgm:spPr/>
      <dgm:t>
        <a:bodyPr/>
        <a:lstStyle/>
        <a:p>
          <a:pPr algn="ctr"/>
          <a:r>
            <a:rPr lang="en-IN" sz="2000" dirty="0"/>
            <a:t>Payment</a:t>
          </a:r>
        </a:p>
      </dgm:t>
    </dgm:pt>
    <dgm:pt modelId="{48AA2E85-FE61-41B5-B09F-C584FB6B1A30}" type="parTrans" cxnId="{F2879C58-FCFF-43D4-AE58-578F3183EA8F}">
      <dgm:prSet/>
      <dgm:spPr/>
      <dgm:t>
        <a:bodyPr/>
        <a:lstStyle/>
        <a:p>
          <a:endParaRPr lang="en-IN"/>
        </a:p>
      </dgm:t>
    </dgm:pt>
    <dgm:pt modelId="{794DB4D9-29F2-428E-A3AD-EEB2D57F3C5C}" type="sibTrans" cxnId="{F2879C58-FCFF-43D4-AE58-578F3183EA8F}">
      <dgm:prSet/>
      <dgm:spPr/>
      <dgm:t>
        <a:bodyPr/>
        <a:lstStyle/>
        <a:p>
          <a:endParaRPr lang="en-IN"/>
        </a:p>
      </dgm:t>
    </dgm:pt>
    <dgm:pt modelId="{49ACCD18-8089-4CB6-AB15-583D7FECFF41}">
      <dgm:prSet phldrT="[Text]"/>
      <dgm:spPr/>
      <dgm:t>
        <a:bodyPr/>
        <a:lstStyle/>
        <a:p>
          <a:r>
            <a:rPr lang="en-IN" dirty="0"/>
            <a:t>Payment Mode</a:t>
          </a:r>
        </a:p>
      </dgm:t>
    </dgm:pt>
    <dgm:pt modelId="{9A9740DE-1C00-40A2-8738-9C41E01E46F0}" type="parTrans" cxnId="{B7E628BF-5A96-4060-BFC4-2CC0B012FB1F}">
      <dgm:prSet/>
      <dgm:spPr/>
      <dgm:t>
        <a:bodyPr/>
        <a:lstStyle/>
        <a:p>
          <a:endParaRPr lang="en-IN"/>
        </a:p>
      </dgm:t>
    </dgm:pt>
    <dgm:pt modelId="{C9B5BBCD-558D-4C8D-A587-BEE546E92DB6}" type="sibTrans" cxnId="{B7E628BF-5A96-4060-BFC4-2CC0B012FB1F}">
      <dgm:prSet/>
      <dgm:spPr/>
      <dgm:t>
        <a:bodyPr/>
        <a:lstStyle/>
        <a:p>
          <a:endParaRPr lang="en-IN"/>
        </a:p>
      </dgm:t>
    </dgm:pt>
    <dgm:pt modelId="{6E1C76EC-6E4E-4771-9CED-15AE63F784E5}">
      <dgm:prSet phldrT="[Text]" custT="1"/>
      <dgm:spPr/>
      <dgm:t>
        <a:bodyPr/>
        <a:lstStyle/>
        <a:p>
          <a:r>
            <a:rPr lang="en-IN" sz="2800" dirty="0"/>
            <a:t>Cash</a:t>
          </a:r>
        </a:p>
      </dgm:t>
    </dgm:pt>
    <dgm:pt modelId="{3A3C7546-15CE-4C67-95A9-F99583BE573B}" type="parTrans" cxnId="{4EECB830-9500-417C-B6E2-8D7A8DEC522E}">
      <dgm:prSet/>
      <dgm:spPr/>
      <dgm:t>
        <a:bodyPr/>
        <a:lstStyle/>
        <a:p>
          <a:endParaRPr lang="en-IN"/>
        </a:p>
      </dgm:t>
    </dgm:pt>
    <dgm:pt modelId="{B6FBD5DF-2DB7-4782-9FA5-35BDE20DE02B}" type="sibTrans" cxnId="{4EECB830-9500-417C-B6E2-8D7A8DEC522E}">
      <dgm:prSet/>
      <dgm:spPr/>
      <dgm:t>
        <a:bodyPr/>
        <a:lstStyle/>
        <a:p>
          <a:endParaRPr lang="en-IN"/>
        </a:p>
      </dgm:t>
    </dgm:pt>
    <dgm:pt modelId="{526F5C1E-0186-45EE-856E-48B32D215D03}" type="pres">
      <dgm:prSet presAssocID="{B424364B-B110-4453-8C64-27547007AEC7}" presName="diagram" presStyleCnt="0">
        <dgm:presLayoutVars>
          <dgm:chPref val="1"/>
          <dgm:dir/>
          <dgm:animOne val="branch"/>
          <dgm:animLvl val="lvl"/>
          <dgm:resizeHandles/>
        </dgm:presLayoutVars>
      </dgm:prSet>
      <dgm:spPr/>
    </dgm:pt>
    <dgm:pt modelId="{FF6C0B74-7E57-46BB-8788-F6DD9254EACC}" type="pres">
      <dgm:prSet presAssocID="{DD40AF22-2EA9-429A-A878-42EAAC3CC007}" presName="root" presStyleCnt="0"/>
      <dgm:spPr/>
    </dgm:pt>
    <dgm:pt modelId="{5FDDB838-4AD0-456D-A05D-0F38AA2DAAC4}" type="pres">
      <dgm:prSet presAssocID="{DD40AF22-2EA9-429A-A878-42EAAC3CC007}" presName="rootComposite" presStyleCnt="0"/>
      <dgm:spPr/>
    </dgm:pt>
    <dgm:pt modelId="{15C7EE97-3E40-43C6-8516-883C86998B48}" type="pres">
      <dgm:prSet presAssocID="{DD40AF22-2EA9-429A-A878-42EAAC3CC007}" presName="rootText" presStyleLbl="node1" presStyleIdx="0" presStyleCnt="2"/>
      <dgm:spPr/>
    </dgm:pt>
    <dgm:pt modelId="{C3D307DB-0EFA-4548-B657-00DAC0A5B607}" type="pres">
      <dgm:prSet presAssocID="{DD40AF22-2EA9-429A-A878-42EAAC3CC007}" presName="rootConnector" presStyleLbl="node1" presStyleIdx="0" presStyleCnt="2"/>
      <dgm:spPr/>
    </dgm:pt>
    <dgm:pt modelId="{0A3BD0CB-C3E4-4443-A02B-42482E3C2DF4}" type="pres">
      <dgm:prSet presAssocID="{DD40AF22-2EA9-429A-A878-42EAAC3CC007}" presName="childShape" presStyleCnt="0"/>
      <dgm:spPr/>
    </dgm:pt>
    <dgm:pt modelId="{212B4AAC-99F9-4F07-A5B4-621E82B80CF3}" type="pres">
      <dgm:prSet presAssocID="{16520B99-FB7D-429C-900B-4AD8FBF488BE}" presName="Name13" presStyleLbl="parChTrans1D2" presStyleIdx="0" presStyleCnt="3"/>
      <dgm:spPr/>
    </dgm:pt>
    <dgm:pt modelId="{3E2CE8F7-8B6D-428C-8195-A7377D9F62B1}" type="pres">
      <dgm:prSet presAssocID="{3CE6CBA5-36DA-4CB3-9AE1-11E2C21564E2}" presName="childText" presStyleLbl="bgAcc1" presStyleIdx="0" presStyleCnt="3">
        <dgm:presLayoutVars>
          <dgm:bulletEnabled val="1"/>
        </dgm:presLayoutVars>
      </dgm:prSet>
      <dgm:spPr/>
    </dgm:pt>
    <dgm:pt modelId="{0EAAA972-80F0-4427-AF70-D570EFFF0FCD}" type="pres">
      <dgm:prSet presAssocID="{48AA2E85-FE61-41B5-B09F-C584FB6B1A30}" presName="Name13" presStyleLbl="parChTrans1D2" presStyleIdx="1" presStyleCnt="3"/>
      <dgm:spPr/>
    </dgm:pt>
    <dgm:pt modelId="{DDA51243-B5F5-4D4D-B4CD-E8DC99CC549E}" type="pres">
      <dgm:prSet presAssocID="{03145F79-0990-4F88-8060-B0D4837D5E0D}" presName="childText" presStyleLbl="bgAcc1" presStyleIdx="1" presStyleCnt="3" custScaleX="156531">
        <dgm:presLayoutVars>
          <dgm:bulletEnabled val="1"/>
        </dgm:presLayoutVars>
      </dgm:prSet>
      <dgm:spPr/>
    </dgm:pt>
    <dgm:pt modelId="{B27B17D7-2AE4-4AD6-8A1A-28D8F67FD50B}" type="pres">
      <dgm:prSet presAssocID="{49ACCD18-8089-4CB6-AB15-583D7FECFF41}" presName="root" presStyleCnt="0"/>
      <dgm:spPr/>
    </dgm:pt>
    <dgm:pt modelId="{8FAE59FB-E12C-4760-BBAA-989D1D58C21A}" type="pres">
      <dgm:prSet presAssocID="{49ACCD18-8089-4CB6-AB15-583D7FECFF41}" presName="rootComposite" presStyleCnt="0"/>
      <dgm:spPr/>
    </dgm:pt>
    <dgm:pt modelId="{1574FC62-F442-4007-B675-3797C4C79DCE}" type="pres">
      <dgm:prSet presAssocID="{49ACCD18-8089-4CB6-AB15-583D7FECFF41}" presName="rootText" presStyleLbl="node1" presStyleIdx="1" presStyleCnt="2"/>
      <dgm:spPr/>
    </dgm:pt>
    <dgm:pt modelId="{54368525-16F3-428E-BBDD-35E5D8BC8D37}" type="pres">
      <dgm:prSet presAssocID="{49ACCD18-8089-4CB6-AB15-583D7FECFF41}" presName="rootConnector" presStyleLbl="node1" presStyleIdx="1" presStyleCnt="2"/>
      <dgm:spPr/>
    </dgm:pt>
    <dgm:pt modelId="{A6B306CF-A32C-4404-87F7-483A0D13DB6C}" type="pres">
      <dgm:prSet presAssocID="{49ACCD18-8089-4CB6-AB15-583D7FECFF41}" presName="childShape" presStyleCnt="0"/>
      <dgm:spPr/>
    </dgm:pt>
    <dgm:pt modelId="{5C35F5C5-3C1C-4A40-A57D-0A64F1E96B2F}" type="pres">
      <dgm:prSet presAssocID="{3A3C7546-15CE-4C67-95A9-F99583BE573B}" presName="Name13" presStyleLbl="parChTrans1D2" presStyleIdx="2" presStyleCnt="3"/>
      <dgm:spPr/>
    </dgm:pt>
    <dgm:pt modelId="{68473D21-7C7A-4B09-A89D-79F92B5F261B}" type="pres">
      <dgm:prSet presAssocID="{6E1C76EC-6E4E-4771-9CED-15AE63F784E5}" presName="childText" presStyleLbl="bgAcc1" presStyleIdx="2" presStyleCnt="3">
        <dgm:presLayoutVars>
          <dgm:bulletEnabled val="1"/>
        </dgm:presLayoutVars>
      </dgm:prSet>
      <dgm:spPr/>
    </dgm:pt>
  </dgm:ptLst>
  <dgm:cxnLst>
    <dgm:cxn modelId="{FAF1DE0B-1028-4B27-B7AE-6011DED8588D}" type="presOf" srcId="{DD40AF22-2EA9-429A-A878-42EAAC3CC007}" destId="{C3D307DB-0EFA-4548-B657-00DAC0A5B607}" srcOrd="1" destOrd="0" presId="urn:microsoft.com/office/officeart/2005/8/layout/hierarchy3"/>
    <dgm:cxn modelId="{4EECB830-9500-417C-B6E2-8D7A8DEC522E}" srcId="{49ACCD18-8089-4CB6-AB15-583D7FECFF41}" destId="{6E1C76EC-6E4E-4771-9CED-15AE63F784E5}" srcOrd="0" destOrd="0" parTransId="{3A3C7546-15CE-4C67-95A9-F99583BE573B}" sibTransId="{B6FBD5DF-2DB7-4782-9FA5-35BDE20DE02B}"/>
    <dgm:cxn modelId="{DA10A631-7951-4379-9314-42181D4AFCA1}" type="presOf" srcId="{3CE6CBA5-36DA-4CB3-9AE1-11E2C21564E2}" destId="{3E2CE8F7-8B6D-428C-8195-A7377D9F62B1}" srcOrd="0" destOrd="0" presId="urn:microsoft.com/office/officeart/2005/8/layout/hierarchy3"/>
    <dgm:cxn modelId="{F352CF37-5A24-4D06-9107-E68743448AA9}" srcId="{B424364B-B110-4453-8C64-27547007AEC7}" destId="{DD40AF22-2EA9-429A-A878-42EAAC3CC007}" srcOrd="0" destOrd="0" parTransId="{1E338C55-9C29-4F9D-93A4-6C5F3216C73D}" sibTransId="{174B9BC1-D7EA-4288-B944-C139CF96FA1B}"/>
    <dgm:cxn modelId="{50912E76-72AB-45CA-834F-DC93125D1A15}" type="presOf" srcId="{B424364B-B110-4453-8C64-27547007AEC7}" destId="{526F5C1E-0186-45EE-856E-48B32D215D03}" srcOrd="0" destOrd="0" presId="urn:microsoft.com/office/officeart/2005/8/layout/hierarchy3"/>
    <dgm:cxn modelId="{F2879C58-FCFF-43D4-AE58-578F3183EA8F}" srcId="{DD40AF22-2EA9-429A-A878-42EAAC3CC007}" destId="{03145F79-0990-4F88-8060-B0D4837D5E0D}" srcOrd="1" destOrd="0" parTransId="{48AA2E85-FE61-41B5-B09F-C584FB6B1A30}" sibTransId="{794DB4D9-29F2-428E-A3AD-EEB2D57F3C5C}"/>
    <dgm:cxn modelId="{045F3D59-8C55-4589-9713-D1E10136FD9B}" type="presOf" srcId="{DD40AF22-2EA9-429A-A878-42EAAC3CC007}" destId="{15C7EE97-3E40-43C6-8516-883C86998B48}" srcOrd="0" destOrd="0" presId="urn:microsoft.com/office/officeart/2005/8/layout/hierarchy3"/>
    <dgm:cxn modelId="{AF4A1E7C-977C-4A68-929D-CDCFBF3F82C1}" type="presOf" srcId="{16520B99-FB7D-429C-900B-4AD8FBF488BE}" destId="{212B4AAC-99F9-4F07-A5B4-621E82B80CF3}" srcOrd="0" destOrd="0" presId="urn:microsoft.com/office/officeart/2005/8/layout/hierarchy3"/>
    <dgm:cxn modelId="{C639277D-DB1C-4E7F-9B2C-B5AC63183A33}" type="presOf" srcId="{49ACCD18-8089-4CB6-AB15-583D7FECFF41}" destId="{1574FC62-F442-4007-B675-3797C4C79DCE}" srcOrd="0" destOrd="0" presId="urn:microsoft.com/office/officeart/2005/8/layout/hierarchy3"/>
    <dgm:cxn modelId="{708E5590-DADF-4C84-9C07-E5B5A5D03D7D}" type="presOf" srcId="{49ACCD18-8089-4CB6-AB15-583D7FECFF41}" destId="{54368525-16F3-428E-BBDD-35E5D8BC8D37}" srcOrd="1" destOrd="0" presId="urn:microsoft.com/office/officeart/2005/8/layout/hierarchy3"/>
    <dgm:cxn modelId="{206CF6A0-8BF2-4492-AF6D-50F43410D51E}" type="presOf" srcId="{48AA2E85-FE61-41B5-B09F-C584FB6B1A30}" destId="{0EAAA972-80F0-4427-AF70-D570EFFF0FCD}" srcOrd="0" destOrd="0" presId="urn:microsoft.com/office/officeart/2005/8/layout/hierarchy3"/>
    <dgm:cxn modelId="{47BF92A4-FF39-45CE-A206-D1BC6DBE31BD}" type="presOf" srcId="{6E1C76EC-6E4E-4771-9CED-15AE63F784E5}" destId="{68473D21-7C7A-4B09-A89D-79F92B5F261B}" srcOrd="0" destOrd="0" presId="urn:microsoft.com/office/officeart/2005/8/layout/hierarchy3"/>
    <dgm:cxn modelId="{B7E628BF-5A96-4060-BFC4-2CC0B012FB1F}" srcId="{B424364B-B110-4453-8C64-27547007AEC7}" destId="{49ACCD18-8089-4CB6-AB15-583D7FECFF41}" srcOrd="1" destOrd="0" parTransId="{9A9740DE-1C00-40A2-8738-9C41E01E46F0}" sibTransId="{C9B5BBCD-558D-4C8D-A587-BEE546E92DB6}"/>
    <dgm:cxn modelId="{78458ACF-2CC8-4E61-9A27-E306E949DBB9}" type="presOf" srcId="{3A3C7546-15CE-4C67-95A9-F99583BE573B}" destId="{5C35F5C5-3C1C-4A40-A57D-0A64F1E96B2F}" srcOrd="0" destOrd="0" presId="urn:microsoft.com/office/officeart/2005/8/layout/hierarchy3"/>
    <dgm:cxn modelId="{820195D0-1A83-4F0D-8F11-265643FD7ADC}" type="presOf" srcId="{03145F79-0990-4F88-8060-B0D4837D5E0D}" destId="{DDA51243-B5F5-4D4D-B4CD-E8DC99CC549E}" srcOrd="0" destOrd="0" presId="urn:microsoft.com/office/officeart/2005/8/layout/hierarchy3"/>
    <dgm:cxn modelId="{01F0FBE7-4E34-4916-A01C-3B04E0518447}" srcId="{DD40AF22-2EA9-429A-A878-42EAAC3CC007}" destId="{3CE6CBA5-36DA-4CB3-9AE1-11E2C21564E2}" srcOrd="0" destOrd="0" parTransId="{16520B99-FB7D-429C-900B-4AD8FBF488BE}" sibTransId="{30AF5C80-0029-4A0E-A0ED-E8EB9FCA23AB}"/>
    <dgm:cxn modelId="{7186A81E-CA9E-44CC-BD57-54779D32C822}" type="presParOf" srcId="{526F5C1E-0186-45EE-856E-48B32D215D03}" destId="{FF6C0B74-7E57-46BB-8788-F6DD9254EACC}" srcOrd="0" destOrd="0" presId="urn:microsoft.com/office/officeart/2005/8/layout/hierarchy3"/>
    <dgm:cxn modelId="{2E7AEDCA-BA99-49A9-BDB6-F3AA1BADC4BC}" type="presParOf" srcId="{FF6C0B74-7E57-46BB-8788-F6DD9254EACC}" destId="{5FDDB838-4AD0-456D-A05D-0F38AA2DAAC4}" srcOrd="0" destOrd="0" presId="urn:microsoft.com/office/officeart/2005/8/layout/hierarchy3"/>
    <dgm:cxn modelId="{1B63908B-5451-46E0-B32C-A8FC769A8F67}" type="presParOf" srcId="{5FDDB838-4AD0-456D-A05D-0F38AA2DAAC4}" destId="{15C7EE97-3E40-43C6-8516-883C86998B48}" srcOrd="0" destOrd="0" presId="urn:microsoft.com/office/officeart/2005/8/layout/hierarchy3"/>
    <dgm:cxn modelId="{3EC8B0C9-1FF9-4B99-B692-126E7C757899}" type="presParOf" srcId="{5FDDB838-4AD0-456D-A05D-0F38AA2DAAC4}" destId="{C3D307DB-0EFA-4548-B657-00DAC0A5B607}" srcOrd="1" destOrd="0" presId="urn:microsoft.com/office/officeart/2005/8/layout/hierarchy3"/>
    <dgm:cxn modelId="{71FE5637-E8BA-4AB5-B034-5243833B5F70}" type="presParOf" srcId="{FF6C0B74-7E57-46BB-8788-F6DD9254EACC}" destId="{0A3BD0CB-C3E4-4443-A02B-42482E3C2DF4}" srcOrd="1" destOrd="0" presId="urn:microsoft.com/office/officeart/2005/8/layout/hierarchy3"/>
    <dgm:cxn modelId="{5FEC862E-AE44-4CEA-8B55-8825DC3E7601}" type="presParOf" srcId="{0A3BD0CB-C3E4-4443-A02B-42482E3C2DF4}" destId="{212B4AAC-99F9-4F07-A5B4-621E82B80CF3}" srcOrd="0" destOrd="0" presId="urn:microsoft.com/office/officeart/2005/8/layout/hierarchy3"/>
    <dgm:cxn modelId="{B274BD2B-51AE-41BF-B1B8-77A34C3716F4}" type="presParOf" srcId="{0A3BD0CB-C3E4-4443-A02B-42482E3C2DF4}" destId="{3E2CE8F7-8B6D-428C-8195-A7377D9F62B1}" srcOrd="1" destOrd="0" presId="urn:microsoft.com/office/officeart/2005/8/layout/hierarchy3"/>
    <dgm:cxn modelId="{AF6E4976-7E42-452E-B7DB-FE7A1E9D1DE4}" type="presParOf" srcId="{0A3BD0CB-C3E4-4443-A02B-42482E3C2DF4}" destId="{0EAAA972-80F0-4427-AF70-D570EFFF0FCD}" srcOrd="2" destOrd="0" presId="urn:microsoft.com/office/officeart/2005/8/layout/hierarchy3"/>
    <dgm:cxn modelId="{869F1143-5BC8-41A7-AB09-C3CAE467C5FB}" type="presParOf" srcId="{0A3BD0CB-C3E4-4443-A02B-42482E3C2DF4}" destId="{DDA51243-B5F5-4D4D-B4CD-E8DC99CC549E}" srcOrd="3" destOrd="0" presId="urn:microsoft.com/office/officeart/2005/8/layout/hierarchy3"/>
    <dgm:cxn modelId="{64178B02-5000-4942-9A3F-F5453746C76D}" type="presParOf" srcId="{526F5C1E-0186-45EE-856E-48B32D215D03}" destId="{B27B17D7-2AE4-4AD6-8A1A-28D8F67FD50B}" srcOrd="1" destOrd="0" presId="urn:microsoft.com/office/officeart/2005/8/layout/hierarchy3"/>
    <dgm:cxn modelId="{8AE5E37A-1111-46D7-9E5A-0F2F74A2FE7E}" type="presParOf" srcId="{B27B17D7-2AE4-4AD6-8A1A-28D8F67FD50B}" destId="{8FAE59FB-E12C-4760-BBAA-989D1D58C21A}" srcOrd="0" destOrd="0" presId="urn:microsoft.com/office/officeart/2005/8/layout/hierarchy3"/>
    <dgm:cxn modelId="{1454F244-230C-46BF-B649-321D4BA06DFD}" type="presParOf" srcId="{8FAE59FB-E12C-4760-BBAA-989D1D58C21A}" destId="{1574FC62-F442-4007-B675-3797C4C79DCE}" srcOrd="0" destOrd="0" presId="urn:microsoft.com/office/officeart/2005/8/layout/hierarchy3"/>
    <dgm:cxn modelId="{E07D06B5-9C4E-403B-9045-8EB91CD145D1}" type="presParOf" srcId="{8FAE59FB-E12C-4760-BBAA-989D1D58C21A}" destId="{54368525-16F3-428E-BBDD-35E5D8BC8D37}" srcOrd="1" destOrd="0" presId="urn:microsoft.com/office/officeart/2005/8/layout/hierarchy3"/>
    <dgm:cxn modelId="{354D8272-29E9-4B05-AE17-1CE963DA862B}" type="presParOf" srcId="{B27B17D7-2AE4-4AD6-8A1A-28D8F67FD50B}" destId="{A6B306CF-A32C-4404-87F7-483A0D13DB6C}" srcOrd="1" destOrd="0" presId="urn:microsoft.com/office/officeart/2005/8/layout/hierarchy3"/>
    <dgm:cxn modelId="{C8087AC4-CF9B-4E66-904F-8BA021229828}" type="presParOf" srcId="{A6B306CF-A32C-4404-87F7-483A0D13DB6C}" destId="{5C35F5C5-3C1C-4A40-A57D-0A64F1E96B2F}" srcOrd="0" destOrd="0" presId="urn:microsoft.com/office/officeart/2005/8/layout/hierarchy3"/>
    <dgm:cxn modelId="{C7694B0C-EF56-40A2-9260-3C46AB11A49A}" type="presParOf" srcId="{A6B306CF-A32C-4404-87F7-483A0D13DB6C}" destId="{68473D21-7C7A-4B09-A89D-79F92B5F261B}" srcOrd="1" destOrd="0" presId="urn:microsoft.com/office/officeart/2005/8/layout/hierarchy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82064D2-D796-436F-8C6F-A3B3C5C56011}" type="doc">
      <dgm:prSet loTypeId="urn:microsoft.com/office/officeart/2008/layout/NameandTitleOrganizationalChart" loCatId="hierarchy" qsTypeId="urn:microsoft.com/office/officeart/2005/8/quickstyle/simple1" qsCatId="simple" csTypeId="urn:microsoft.com/office/officeart/2005/8/colors/accent1_2" csCatId="accent1" phldr="1"/>
      <dgm:spPr/>
      <dgm:t>
        <a:bodyPr/>
        <a:lstStyle/>
        <a:p>
          <a:endParaRPr lang="en-IN"/>
        </a:p>
      </dgm:t>
    </dgm:pt>
    <dgm:pt modelId="{E61F53F0-1B74-474E-942B-404EAF5E8874}">
      <dgm:prSet phldrT="[Text]" custT="1"/>
      <dgm:spPr>
        <a:solidFill>
          <a:schemeClr val="accent4">
            <a:lumMod val="50000"/>
          </a:schemeClr>
        </a:solidFill>
      </dgm:spPr>
      <dgm:t>
        <a:bodyPr/>
        <a:lstStyle/>
        <a:p>
          <a:r>
            <a:rPr lang="en-IN" sz="1600" b="1" dirty="0">
              <a:solidFill>
                <a:schemeClr val="bg1"/>
              </a:solidFill>
            </a:rPr>
            <a:t>Restaurant order management system</a:t>
          </a:r>
        </a:p>
      </dgm:t>
    </dgm:pt>
    <dgm:pt modelId="{1463C4FC-027E-4E97-A5C3-09373328CCF1}" type="parTrans" cxnId="{A5812CA5-7F4A-4243-949F-1FDED10D93A3}">
      <dgm:prSet/>
      <dgm:spPr/>
      <dgm:t>
        <a:bodyPr/>
        <a:lstStyle/>
        <a:p>
          <a:endParaRPr lang="en-IN"/>
        </a:p>
      </dgm:t>
    </dgm:pt>
    <dgm:pt modelId="{947B4A5D-6020-446C-9018-F313839D8EB3}" type="sibTrans" cxnId="{A5812CA5-7F4A-4243-949F-1FDED10D93A3}">
      <dgm:prSet/>
      <dgm:spPr/>
      <dgm:t>
        <a:bodyPr/>
        <a:lstStyle/>
        <a:p>
          <a:endParaRPr lang="en-IN"/>
        </a:p>
      </dgm:t>
    </dgm:pt>
    <dgm:pt modelId="{57430C94-90E7-42A0-83DC-BA5DF109090C}" type="asst">
      <dgm:prSet phldrT="[Text]" custT="1"/>
      <dgm:spPr>
        <a:solidFill>
          <a:schemeClr val="accent2"/>
        </a:solidFill>
      </dgm:spPr>
      <dgm:t>
        <a:bodyPr/>
        <a:lstStyle/>
        <a:p>
          <a:r>
            <a:rPr lang="en-IN" sz="800" dirty="0" err="1"/>
            <a:t>Org.techhub.clientapp</a:t>
          </a:r>
          <a:endParaRPr lang="en-IN" sz="800" dirty="0"/>
        </a:p>
      </dgm:t>
    </dgm:pt>
    <dgm:pt modelId="{A1B434BD-9F1B-4ACF-91AF-94639B93B36C}" type="parTrans" cxnId="{AAA1E2FB-4905-40E7-ADC1-3F1C45E57157}">
      <dgm:prSet/>
      <dgm:spPr/>
      <dgm:t>
        <a:bodyPr/>
        <a:lstStyle/>
        <a:p>
          <a:endParaRPr lang="en-IN"/>
        </a:p>
      </dgm:t>
    </dgm:pt>
    <dgm:pt modelId="{6EB395CE-2E41-411A-947D-76069DDAC800}" type="sibTrans" cxnId="{AAA1E2FB-4905-40E7-ADC1-3F1C45E57157}">
      <dgm:prSet/>
      <dgm:spPr/>
      <dgm:t>
        <a:bodyPr/>
        <a:lstStyle/>
        <a:p>
          <a:endParaRPr lang="en-IN"/>
        </a:p>
      </dgm:t>
    </dgm:pt>
    <dgm:pt modelId="{12A98395-0E7C-4E4E-8492-CF3A9E21883B}" type="asst">
      <dgm:prSet custT="1"/>
      <dgm:spPr>
        <a:solidFill>
          <a:schemeClr val="accent2"/>
        </a:solidFill>
      </dgm:spPr>
      <dgm:t>
        <a:bodyPr/>
        <a:lstStyle/>
        <a:p>
          <a:r>
            <a:rPr lang="en-IN" sz="800" dirty="0" err="1"/>
            <a:t>Org.techhub.exception</a:t>
          </a:r>
          <a:endParaRPr lang="en-IN" sz="800" dirty="0"/>
        </a:p>
      </dgm:t>
    </dgm:pt>
    <dgm:pt modelId="{78CF846A-BAB7-46DF-A1DB-DE9414929E03}" type="parTrans" cxnId="{7387942A-16B9-4D2D-BEED-EC6699896F53}">
      <dgm:prSet/>
      <dgm:spPr/>
      <dgm:t>
        <a:bodyPr/>
        <a:lstStyle/>
        <a:p>
          <a:endParaRPr lang="en-IN"/>
        </a:p>
      </dgm:t>
    </dgm:pt>
    <dgm:pt modelId="{8FAD95E8-3129-4B83-9206-0DB1D922F448}" type="sibTrans" cxnId="{7387942A-16B9-4D2D-BEED-EC6699896F53}">
      <dgm:prSet/>
      <dgm:spPr/>
      <dgm:t>
        <a:bodyPr/>
        <a:lstStyle/>
        <a:p>
          <a:endParaRPr lang="en-IN"/>
        </a:p>
      </dgm:t>
    </dgm:pt>
    <dgm:pt modelId="{51F930AA-A423-4A9A-B7CC-840C4587C1A2}" type="asst">
      <dgm:prSet custT="1"/>
      <dgm:spPr>
        <a:solidFill>
          <a:schemeClr val="accent2"/>
        </a:solidFill>
      </dgm:spPr>
      <dgm:t>
        <a:bodyPr/>
        <a:lstStyle/>
        <a:p>
          <a:r>
            <a:rPr lang="en-IN" sz="800" dirty="0" err="1"/>
            <a:t>Org.techhub.model</a:t>
          </a:r>
          <a:endParaRPr lang="en-IN" sz="800" dirty="0"/>
        </a:p>
      </dgm:t>
    </dgm:pt>
    <dgm:pt modelId="{EFC7760C-F79C-4C9C-9228-D786A4A342A5}" type="parTrans" cxnId="{251DABFF-1145-4982-BE6F-60D1EB031C3B}">
      <dgm:prSet/>
      <dgm:spPr/>
      <dgm:t>
        <a:bodyPr/>
        <a:lstStyle/>
        <a:p>
          <a:endParaRPr lang="en-IN"/>
        </a:p>
      </dgm:t>
    </dgm:pt>
    <dgm:pt modelId="{3817E7F7-7AE7-4B4C-9865-838CC7121B08}" type="sibTrans" cxnId="{251DABFF-1145-4982-BE6F-60D1EB031C3B}">
      <dgm:prSet/>
      <dgm:spPr/>
      <dgm:t>
        <a:bodyPr/>
        <a:lstStyle/>
        <a:p>
          <a:endParaRPr lang="en-IN"/>
        </a:p>
      </dgm:t>
    </dgm:pt>
    <dgm:pt modelId="{34865802-72ED-4E8C-96FF-C87F54480118}" type="asst">
      <dgm:prSet custT="1"/>
      <dgm:spPr>
        <a:solidFill>
          <a:schemeClr val="accent2"/>
        </a:solidFill>
      </dgm:spPr>
      <dgm:t>
        <a:bodyPr/>
        <a:lstStyle/>
        <a:p>
          <a:r>
            <a:rPr lang="en-IN" sz="800" dirty="0" err="1"/>
            <a:t>Org.techhub.repository</a:t>
          </a:r>
          <a:endParaRPr lang="en-IN" sz="800" dirty="0"/>
        </a:p>
      </dgm:t>
    </dgm:pt>
    <dgm:pt modelId="{51586A32-A40B-4673-B8CD-BAC644C9E9F6}" type="parTrans" cxnId="{3A2E0267-A304-413C-9B01-7C1A8DC284DB}">
      <dgm:prSet/>
      <dgm:spPr/>
      <dgm:t>
        <a:bodyPr/>
        <a:lstStyle/>
        <a:p>
          <a:endParaRPr lang="en-IN"/>
        </a:p>
      </dgm:t>
    </dgm:pt>
    <dgm:pt modelId="{DAA8AE07-C9AA-4249-9D1E-F544928BF361}" type="sibTrans" cxnId="{3A2E0267-A304-413C-9B01-7C1A8DC284DB}">
      <dgm:prSet/>
      <dgm:spPr/>
      <dgm:t>
        <a:bodyPr/>
        <a:lstStyle/>
        <a:p>
          <a:endParaRPr lang="en-IN"/>
        </a:p>
      </dgm:t>
    </dgm:pt>
    <dgm:pt modelId="{85ECD1B2-1762-49ED-B15A-CF68DF8E848D}" type="asst">
      <dgm:prSet custT="1"/>
      <dgm:spPr>
        <a:solidFill>
          <a:schemeClr val="accent2"/>
        </a:solidFill>
      </dgm:spPr>
      <dgm:t>
        <a:bodyPr/>
        <a:lstStyle/>
        <a:p>
          <a:r>
            <a:rPr lang="en-IN" sz="800" dirty="0" err="1"/>
            <a:t>Org.techhub.service</a:t>
          </a:r>
          <a:endParaRPr lang="en-IN" sz="800" dirty="0"/>
        </a:p>
      </dgm:t>
    </dgm:pt>
    <dgm:pt modelId="{56D55CF1-C1CB-499E-9FCF-C88EBE0E4AFB}" type="parTrans" cxnId="{DDA5C256-6700-400E-92D2-C016D7C25265}">
      <dgm:prSet/>
      <dgm:spPr/>
      <dgm:t>
        <a:bodyPr/>
        <a:lstStyle/>
        <a:p>
          <a:endParaRPr lang="en-IN"/>
        </a:p>
      </dgm:t>
    </dgm:pt>
    <dgm:pt modelId="{95A8CC0D-E3EF-46B1-987D-C0586E044822}" type="sibTrans" cxnId="{DDA5C256-6700-400E-92D2-C016D7C25265}">
      <dgm:prSet/>
      <dgm:spPr/>
      <dgm:t>
        <a:bodyPr/>
        <a:lstStyle/>
        <a:p>
          <a:endParaRPr lang="en-IN"/>
        </a:p>
      </dgm:t>
    </dgm:pt>
    <dgm:pt modelId="{69E0159F-9CBC-47FE-B4FC-F0AAC970EEEB}">
      <dgm:prSet custT="1"/>
      <dgm:spPr/>
      <dgm:t>
        <a:bodyPr/>
        <a:lstStyle/>
        <a:p>
          <a:r>
            <a:rPr lang="en-IN" sz="800" dirty="0"/>
            <a:t>RestaurantOrderMangementSystem.java</a:t>
          </a:r>
        </a:p>
      </dgm:t>
    </dgm:pt>
    <dgm:pt modelId="{33DFBB56-3845-46DB-90C0-B0108CBD0597}" type="parTrans" cxnId="{815412BF-9C0E-4EB5-9A7B-3FE59AEE2AD7}">
      <dgm:prSet/>
      <dgm:spPr/>
      <dgm:t>
        <a:bodyPr/>
        <a:lstStyle/>
        <a:p>
          <a:endParaRPr lang="en-IN"/>
        </a:p>
      </dgm:t>
    </dgm:pt>
    <dgm:pt modelId="{8971E103-A65A-4483-9D44-4C6D67D2930F}" type="sibTrans" cxnId="{815412BF-9C0E-4EB5-9A7B-3FE59AEE2AD7}">
      <dgm:prSet/>
      <dgm:spPr/>
      <dgm:t>
        <a:bodyPr/>
        <a:lstStyle/>
        <a:p>
          <a:endParaRPr lang="en-IN"/>
        </a:p>
      </dgm:t>
    </dgm:pt>
    <dgm:pt modelId="{9E81A495-E91E-4DBA-B598-698CE64F38D1}">
      <dgm:prSet custT="1"/>
      <dgm:spPr/>
      <dgm:t>
        <a:bodyPr/>
        <a:lstStyle/>
        <a:p>
          <a:r>
            <a:rPr lang="en-IN" sz="800" dirty="0"/>
            <a:t>UserModel.java</a:t>
          </a:r>
        </a:p>
      </dgm:t>
    </dgm:pt>
    <dgm:pt modelId="{89A7E160-114C-490B-895C-D9443B4C8097}" type="parTrans" cxnId="{42CCF01D-B061-4434-AAA4-A44E536F699D}">
      <dgm:prSet/>
      <dgm:spPr/>
      <dgm:t>
        <a:bodyPr/>
        <a:lstStyle/>
        <a:p>
          <a:endParaRPr lang="en-IN"/>
        </a:p>
      </dgm:t>
    </dgm:pt>
    <dgm:pt modelId="{4AC01194-1B6C-4FD6-A24B-B3B5F71E72D0}" type="sibTrans" cxnId="{42CCF01D-B061-4434-AAA4-A44E536F699D}">
      <dgm:prSet/>
      <dgm:spPr/>
      <dgm:t>
        <a:bodyPr/>
        <a:lstStyle/>
        <a:p>
          <a:endParaRPr lang="en-IN"/>
        </a:p>
      </dgm:t>
    </dgm:pt>
    <dgm:pt modelId="{1006E12D-0169-4743-B644-5AD7AB3128E7}">
      <dgm:prSet custT="1"/>
      <dgm:spPr/>
      <dgm:t>
        <a:bodyPr/>
        <a:lstStyle/>
        <a:p>
          <a:r>
            <a:rPr lang="en-IN" sz="800" dirty="0"/>
            <a:t>StaffModel.java</a:t>
          </a:r>
        </a:p>
      </dgm:t>
    </dgm:pt>
    <dgm:pt modelId="{BE4DB85B-4010-4F78-98C3-E40033A89AF9}" type="parTrans" cxnId="{0306BE52-4B98-40AD-A0B3-2D2344A080C2}">
      <dgm:prSet/>
      <dgm:spPr/>
      <dgm:t>
        <a:bodyPr/>
        <a:lstStyle/>
        <a:p>
          <a:endParaRPr lang="en-IN"/>
        </a:p>
      </dgm:t>
    </dgm:pt>
    <dgm:pt modelId="{8FAC66F6-999C-4A8F-ACED-866D68EE0A6E}" type="sibTrans" cxnId="{0306BE52-4B98-40AD-A0B3-2D2344A080C2}">
      <dgm:prSet/>
      <dgm:spPr/>
      <dgm:t>
        <a:bodyPr/>
        <a:lstStyle/>
        <a:p>
          <a:endParaRPr lang="en-IN"/>
        </a:p>
      </dgm:t>
    </dgm:pt>
    <dgm:pt modelId="{BF67587E-161F-48D4-A194-C2527F52CA21}">
      <dgm:prSet custT="1"/>
      <dgm:spPr/>
      <dgm:t>
        <a:bodyPr/>
        <a:lstStyle/>
        <a:p>
          <a:r>
            <a:rPr lang="en-IN" sz="800" dirty="0"/>
            <a:t>CustomerModel.java</a:t>
          </a:r>
        </a:p>
      </dgm:t>
    </dgm:pt>
    <dgm:pt modelId="{A605D4F6-16EA-46C1-B649-ACA5D9EF501D}" type="parTrans" cxnId="{6FAF8AC5-5356-4805-84F1-D489B8C60F41}">
      <dgm:prSet/>
      <dgm:spPr/>
      <dgm:t>
        <a:bodyPr/>
        <a:lstStyle/>
        <a:p>
          <a:endParaRPr lang="en-IN"/>
        </a:p>
      </dgm:t>
    </dgm:pt>
    <dgm:pt modelId="{5218B220-4C58-4903-BBD4-D78976D35BC2}" type="sibTrans" cxnId="{6FAF8AC5-5356-4805-84F1-D489B8C60F41}">
      <dgm:prSet/>
      <dgm:spPr/>
      <dgm:t>
        <a:bodyPr/>
        <a:lstStyle/>
        <a:p>
          <a:endParaRPr lang="en-IN"/>
        </a:p>
      </dgm:t>
    </dgm:pt>
    <dgm:pt modelId="{C58B99C0-E7A8-43E4-9F7E-4016B2149F2D}">
      <dgm:prSet custT="1"/>
      <dgm:spPr/>
      <dgm:t>
        <a:bodyPr/>
        <a:lstStyle/>
        <a:p>
          <a:r>
            <a:rPr lang="en-IN" sz="800" dirty="0"/>
            <a:t>MenuModel.java</a:t>
          </a:r>
        </a:p>
      </dgm:t>
    </dgm:pt>
    <dgm:pt modelId="{2DA04556-175C-41CA-BB29-F63A87569E3E}" type="parTrans" cxnId="{35DAC48B-68FC-430B-9DBE-9F33658AFBBA}">
      <dgm:prSet/>
      <dgm:spPr/>
      <dgm:t>
        <a:bodyPr/>
        <a:lstStyle/>
        <a:p>
          <a:endParaRPr lang="en-IN"/>
        </a:p>
      </dgm:t>
    </dgm:pt>
    <dgm:pt modelId="{1A0C16E2-C750-4C36-B806-659A19DD9D89}" type="sibTrans" cxnId="{35DAC48B-68FC-430B-9DBE-9F33658AFBBA}">
      <dgm:prSet/>
      <dgm:spPr/>
      <dgm:t>
        <a:bodyPr/>
        <a:lstStyle/>
        <a:p>
          <a:endParaRPr lang="en-IN"/>
        </a:p>
      </dgm:t>
    </dgm:pt>
    <dgm:pt modelId="{348ECA6F-EFC7-46FE-B380-5D030E32769E}">
      <dgm:prSet custT="1"/>
      <dgm:spPr/>
      <dgm:t>
        <a:bodyPr/>
        <a:lstStyle/>
        <a:p>
          <a:r>
            <a:rPr lang="en-IN" sz="800" dirty="0"/>
            <a:t>DBConfig.java</a:t>
          </a:r>
        </a:p>
      </dgm:t>
    </dgm:pt>
    <dgm:pt modelId="{34ED1C38-2109-4B21-9F33-92F4135D2409}" type="parTrans" cxnId="{2DFA5841-74A2-4EA2-A99D-A5CAA4A90C2F}">
      <dgm:prSet/>
      <dgm:spPr/>
      <dgm:t>
        <a:bodyPr/>
        <a:lstStyle/>
        <a:p>
          <a:endParaRPr lang="en-IN"/>
        </a:p>
      </dgm:t>
    </dgm:pt>
    <dgm:pt modelId="{DA456E55-A7F7-4D46-9FC0-EFC25C4D57A4}" type="sibTrans" cxnId="{2DFA5841-74A2-4EA2-A99D-A5CAA4A90C2F}">
      <dgm:prSet/>
      <dgm:spPr/>
      <dgm:t>
        <a:bodyPr/>
        <a:lstStyle/>
        <a:p>
          <a:endParaRPr lang="en-IN"/>
        </a:p>
      </dgm:t>
    </dgm:pt>
    <dgm:pt modelId="{803610D2-6695-4D9B-B20D-C3B1CCCEBB48}">
      <dgm:prSet custT="1"/>
      <dgm:spPr/>
      <dgm:t>
        <a:bodyPr/>
        <a:lstStyle/>
        <a:p>
          <a:r>
            <a:rPr lang="en-IN" sz="800" dirty="0"/>
            <a:t>DBUser.java</a:t>
          </a:r>
        </a:p>
      </dgm:t>
    </dgm:pt>
    <dgm:pt modelId="{B895B92B-F301-471C-814B-D98167788E36}" type="parTrans" cxnId="{2C074850-503C-40FE-B0C9-82640C1CE3FD}">
      <dgm:prSet/>
      <dgm:spPr/>
      <dgm:t>
        <a:bodyPr/>
        <a:lstStyle/>
        <a:p>
          <a:endParaRPr lang="en-IN"/>
        </a:p>
      </dgm:t>
    </dgm:pt>
    <dgm:pt modelId="{40CD423B-1417-4283-A39D-9D572645D8F2}" type="sibTrans" cxnId="{2C074850-503C-40FE-B0C9-82640C1CE3FD}">
      <dgm:prSet/>
      <dgm:spPr/>
      <dgm:t>
        <a:bodyPr/>
        <a:lstStyle/>
        <a:p>
          <a:endParaRPr lang="en-IN"/>
        </a:p>
      </dgm:t>
    </dgm:pt>
    <dgm:pt modelId="{0CECE777-0D63-4CBD-9253-E4CF8A730839}">
      <dgm:prSet custT="1"/>
      <dgm:spPr>
        <a:solidFill>
          <a:schemeClr val="accent6">
            <a:lumMod val="75000"/>
          </a:schemeClr>
        </a:solidFill>
      </dgm:spPr>
      <dgm:t>
        <a:bodyPr/>
        <a:lstStyle/>
        <a:p>
          <a:r>
            <a:rPr lang="en-IN" sz="800" dirty="0" err="1"/>
            <a:t>CustomerRepositoy</a:t>
          </a:r>
          <a:r>
            <a:rPr lang="en-IN" sz="800" dirty="0"/>
            <a:t>(Interface)</a:t>
          </a:r>
        </a:p>
      </dgm:t>
    </dgm:pt>
    <dgm:pt modelId="{E85F0371-16C2-4530-BC44-28BBA2AF099C}" type="parTrans" cxnId="{450A3EF0-3608-4D5F-A8D5-96070516B4F2}">
      <dgm:prSet/>
      <dgm:spPr/>
      <dgm:t>
        <a:bodyPr/>
        <a:lstStyle/>
        <a:p>
          <a:endParaRPr lang="en-IN"/>
        </a:p>
      </dgm:t>
    </dgm:pt>
    <dgm:pt modelId="{C6C00151-AA01-4ED1-B7FB-CA21FEBC5B3E}" type="sibTrans" cxnId="{450A3EF0-3608-4D5F-A8D5-96070516B4F2}">
      <dgm:prSet/>
      <dgm:spPr/>
      <dgm:t>
        <a:bodyPr/>
        <a:lstStyle/>
        <a:p>
          <a:endParaRPr lang="en-IN"/>
        </a:p>
      </dgm:t>
    </dgm:pt>
    <dgm:pt modelId="{16AA0D7E-4304-4240-9F4D-91086BE01375}">
      <dgm:prSet custT="1"/>
      <dgm:spPr/>
      <dgm:t>
        <a:bodyPr/>
        <a:lstStyle/>
        <a:p>
          <a:r>
            <a:rPr lang="en-IN" sz="800" dirty="0"/>
            <a:t>CustomerRepositoryImp.java</a:t>
          </a:r>
        </a:p>
      </dgm:t>
    </dgm:pt>
    <dgm:pt modelId="{E983CF2E-25C2-48FD-8AE7-AD75FEACBFE4}" type="parTrans" cxnId="{8855D0E9-B98B-493D-BB9C-10854821AB44}">
      <dgm:prSet/>
      <dgm:spPr/>
      <dgm:t>
        <a:bodyPr/>
        <a:lstStyle/>
        <a:p>
          <a:endParaRPr lang="en-IN"/>
        </a:p>
      </dgm:t>
    </dgm:pt>
    <dgm:pt modelId="{453FB7B7-6BB3-4F77-8574-E906CCA29B34}" type="sibTrans" cxnId="{8855D0E9-B98B-493D-BB9C-10854821AB44}">
      <dgm:prSet/>
      <dgm:spPr/>
      <dgm:t>
        <a:bodyPr/>
        <a:lstStyle/>
        <a:p>
          <a:endParaRPr lang="en-IN"/>
        </a:p>
      </dgm:t>
    </dgm:pt>
    <dgm:pt modelId="{3FDDE7D0-95C0-45F4-9BF6-0420DFBAE048}">
      <dgm:prSet custT="1"/>
      <dgm:spPr>
        <a:solidFill>
          <a:schemeClr val="accent6">
            <a:lumMod val="75000"/>
          </a:schemeClr>
        </a:solidFill>
      </dgm:spPr>
      <dgm:t>
        <a:bodyPr/>
        <a:lstStyle/>
        <a:p>
          <a:r>
            <a:rPr lang="en-IN" sz="800" dirty="0" err="1"/>
            <a:t>StaffRepository</a:t>
          </a:r>
          <a:r>
            <a:rPr lang="en-IN" sz="800" dirty="0"/>
            <a:t>(Interface)</a:t>
          </a:r>
        </a:p>
      </dgm:t>
    </dgm:pt>
    <dgm:pt modelId="{D2D53EC6-DB8C-4B0A-9FC8-EBC164B18E02}" type="parTrans" cxnId="{3A0C8397-FD4B-46C8-87AA-30DA8175F424}">
      <dgm:prSet/>
      <dgm:spPr/>
      <dgm:t>
        <a:bodyPr/>
        <a:lstStyle/>
        <a:p>
          <a:endParaRPr lang="en-IN"/>
        </a:p>
      </dgm:t>
    </dgm:pt>
    <dgm:pt modelId="{0A066297-95CC-43EC-883E-0AE38759A9DB}" type="sibTrans" cxnId="{3A0C8397-FD4B-46C8-87AA-30DA8175F424}">
      <dgm:prSet/>
      <dgm:spPr/>
      <dgm:t>
        <a:bodyPr/>
        <a:lstStyle/>
        <a:p>
          <a:endParaRPr lang="en-IN"/>
        </a:p>
      </dgm:t>
    </dgm:pt>
    <dgm:pt modelId="{955357AD-2538-4E16-96F4-CEECA5C00F26}">
      <dgm:prSet custT="1"/>
      <dgm:spPr/>
      <dgm:t>
        <a:bodyPr/>
        <a:lstStyle/>
        <a:p>
          <a:r>
            <a:rPr lang="en-IN" sz="800" dirty="0"/>
            <a:t>StaffRepositoryImp.java</a:t>
          </a:r>
        </a:p>
      </dgm:t>
    </dgm:pt>
    <dgm:pt modelId="{B6E3254B-DB20-4C46-B075-C85F7D1C9074}" type="parTrans" cxnId="{A82D5A15-A93A-45B7-A8D5-A07EBF82ADF3}">
      <dgm:prSet/>
      <dgm:spPr/>
      <dgm:t>
        <a:bodyPr/>
        <a:lstStyle/>
        <a:p>
          <a:endParaRPr lang="en-IN"/>
        </a:p>
      </dgm:t>
    </dgm:pt>
    <dgm:pt modelId="{4D03392B-89A1-4F91-9D08-07D3FD4975D3}" type="sibTrans" cxnId="{A82D5A15-A93A-45B7-A8D5-A07EBF82ADF3}">
      <dgm:prSet/>
      <dgm:spPr/>
      <dgm:t>
        <a:bodyPr/>
        <a:lstStyle/>
        <a:p>
          <a:endParaRPr lang="en-IN"/>
        </a:p>
      </dgm:t>
    </dgm:pt>
    <dgm:pt modelId="{79FA6AD5-FC65-48E3-873D-A91F3D044866}">
      <dgm:prSet custT="1"/>
      <dgm:spPr>
        <a:solidFill>
          <a:schemeClr val="accent6">
            <a:lumMod val="75000"/>
          </a:schemeClr>
        </a:solidFill>
      </dgm:spPr>
      <dgm:t>
        <a:bodyPr/>
        <a:lstStyle/>
        <a:p>
          <a:r>
            <a:rPr lang="en-IN" sz="800" dirty="0" err="1"/>
            <a:t>MenuRepository</a:t>
          </a:r>
          <a:r>
            <a:rPr lang="en-IN" sz="800" dirty="0"/>
            <a:t>(Interface)</a:t>
          </a:r>
        </a:p>
      </dgm:t>
    </dgm:pt>
    <dgm:pt modelId="{39D3017B-AC80-4BBC-A9C6-E30C7B1C5AA4}" type="parTrans" cxnId="{40471ED2-6DD6-4CF3-ACBC-89B003C30EDC}">
      <dgm:prSet/>
      <dgm:spPr/>
      <dgm:t>
        <a:bodyPr/>
        <a:lstStyle/>
        <a:p>
          <a:endParaRPr lang="en-IN"/>
        </a:p>
      </dgm:t>
    </dgm:pt>
    <dgm:pt modelId="{3BBF8523-0107-4A62-885C-30D1428BA202}" type="sibTrans" cxnId="{40471ED2-6DD6-4CF3-ACBC-89B003C30EDC}">
      <dgm:prSet/>
      <dgm:spPr/>
      <dgm:t>
        <a:bodyPr/>
        <a:lstStyle/>
        <a:p>
          <a:endParaRPr lang="en-IN"/>
        </a:p>
      </dgm:t>
    </dgm:pt>
    <dgm:pt modelId="{7FF603C7-E8C7-4F49-99B4-B33B1F50C2D9}">
      <dgm:prSet custT="1"/>
      <dgm:spPr/>
      <dgm:t>
        <a:bodyPr/>
        <a:lstStyle/>
        <a:p>
          <a:r>
            <a:rPr lang="en-IN" sz="800" dirty="0"/>
            <a:t>MenuRepositoryImp.java</a:t>
          </a:r>
        </a:p>
      </dgm:t>
    </dgm:pt>
    <dgm:pt modelId="{9453B366-050D-4A57-8837-E8CE55584F94}" type="parTrans" cxnId="{915DFFA6-EDE9-47C6-A8D6-6321140078F5}">
      <dgm:prSet/>
      <dgm:spPr/>
      <dgm:t>
        <a:bodyPr/>
        <a:lstStyle/>
        <a:p>
          <a:endParaRPr lang="en-IN"/>
        </a:p>
      </dgm:t>
    </dgm:pt>
    <dgm:pt modelId="{7DCCC7B2-6547-4133-90EB-E7A404C63630}" type="sibTrans" cxnId="{915DFFA6-EDE9-47C6-A8D6-6321140078F5}">
      <dgm:prSet/>
      <dgm:spPr/>
      <dgm:t>
        <a:bodyPr/>
        <a:lstStyle/>
        <a:p>
          <a:endParaRPr lang="en-IN"/>
        </a:p>
      </dgm:t>
    </dgm:pt>
    <dgm:pt modelId="{85D2706D-28D5-4B8A-B84C-F4EE457169BA}">
      <dgm:prSet custT="1"/>
      <dgm:spPr>
        <a:solidFill>
          <a:schemeClr val="accent6">
            <a:lumMod val="75000"/>
          </a:schemeClr>
        </a:solidFill>
      </dgm:spPr>
      <dgm:t>
        <a:bodyPr/>
        <a:lstStyle/>
        <a:p>
          <a:r>
            <a:rPr lang="en-IN" sz="800" dirty="0" err="1"/>
            <a:t>CustomerService</a:t>
          </a:r>
          <a:r>
            <a:rPr lang="en-IN" sz="800" dirty="0"/>
            <a:t>(Interface)</a:t>
          </a:r>
        </a:p>
      </dgm:t>
    </dgm:pt>
    <dgm:pt modelId="{91B15CCC-A923-44D1-ABA5-388F596D54B6}" type="parTrans" cxnId="{9DFDC34E-C64C-4BD9-B388-D55C2D40E441}">
      <dgm:prSet/>
      <dgm:spPr/>
      <dgm:t>
        <a:bodyPr/>
        <a:lstStyle/>
        <a:p>
          <a:endParaRPr lang="en-IN"/>
        </a:p>
      </dgm:t>
    </dgm:pt>
    <dgm:pt modelId="{AF2A2E32-6E28-423B-9833-61D5C6FDA517}" type="sibTrans" cxnId="{9DFDC34E-C64C-4BD9-B388-D55C2D40E441}">
      <dgm:prSet/>
      <dgm:spPr/>
      <dgm:t>
        <a:bodyPr/>
        <a:lstStyle/>
        <a:p>
          <a:endParaRPr lang="en-IN"/>
        </a:p>
      </dgm:t>
    </dgm:pt>
    <dgm:pt modelId="{128E4D95-AA65-468D-833F-FFC4E247667A}">
      <dgm:prSet custT="1"/>
      <dgm:spPr/>
      <dgm:t>
        <a:bodyPr/>
        <a:lstStyle/>
        <a:p>
          <a:r>
            <a:rPr lang="en-IN" sz="800" dirty="0"/>
            <a:t>CustomerServiceImp.java</a:t>
          </a:r>
        </a:p>
      </dgm:t>
    </dgm:pt>
    <dgm:pt modelId="{836CEBD3-E138-499D-8B0F-280F216ED896}" type="parTrans" cxnId="{2BF47C53-5EB0-4FFD-AFA9-83C23898A8F9}">
      <dgm:prSet/>
      <dgm:spPr/>
      <dgm:t>
        <a:bodyPr/>
        <a:lstStyle/>
        <a:p>
          <a:endParaRPr lang="en-IN"/>
        </a:p>
      </dgm:t>
    </dgm:pt>
    <dgm:pt modelId="{F9D342EE-2D8F-417B-8E39-D357FFF0D15B}" type="sibTrans" cxnId="{2BF47C53-5EB0-4FFD-AFA9-83C23898A8F9}">
      <dgm:prSet/>
      <dgm:spPr/>
      <dgm:t>
        <a:bodyPr/>
        <a:lstStyle/>
        <a:p>
          <a:endParaRPr lang="en-IN"/>
        </a:p>
      </dgm:t>
    </dgm:pt>
    <dgm:pt modelId="{095B06EC-AA26-4DC6-A253-E626DCC51D65}">
      <dgm:prSet custT="1"/>
      <dgm:spPr>
        <a:solidFill>
          <a:schemeClr val="accent6">
            <a:lumMod val="75000"/>
          </a:schemeClr>
        </a:solidFill>
      </dgm:spPr>
      <dgm:t>
        <a:bodyPr/>
        <a:lstStyle/>
        <a:p>
          <a:r>
            <a:rPr lang="en-IN" sz="800" dirty="0" err="1"/>
            <a:t>StaffService</a:t>
          </a:r>
          <a:r>
            <a:rPr lang="en-IN" sz="800" dirty="0"/>
            <a:t>(Interface)</a:t>
          </a:r>
        </a:p>
      </dgm:t>
    </dgm:pt>
    <dgm:pt modelId="{B8A51B72-78D7-4E56-961C-82F741D6F2F7}" type="parTrans" cxnId="{D0F31556-D3DC-4D7B-B6A9-DC65721E7358}">
      <dgm:prSet/>
      <dgm:spPr/>
      <dgm:t>
        <a:bodyPr/>
        <a:lstStyle/>
        <a:p>
          <a:endParaRPr lang="en-IN"/>
        </a:p>
      </dgm:t>
    </dgm:pt>
    <dgm:pt modelId="{DE2F37A6-9BF9-4A24-BBA0-4022C6386966}" type="sibTrans" cxnId="{D0F31556-D3DC-4D7B-B6A9-DC65721E7358}">
      <dgm:prSet/>
      <dgm:spPr/>
      <dgm:t>
        <a:bodyPr/>
        <a:lstStyle/>
        <a:p>
          <a:endParaRPr lang="en-IN"/>
        </a:p>
      </dgm:t>
    </dgm:pt>
    <dgm:pt modelId="{CF526C3E-25E1-4C70-8A94-1269FD94FA78}">
      <dgm:prSet custT="1"/>
      <dgm:spPr/>
      <dgm:t>
        <a:bodyPr/>
        <a:lstStyle/>
        <a:p>
          <a:r>
            <a:rPr lang="en-IN" sz="800" dirty="0"/>
            <a:t>StaffServiceImp.java</a:t>
          </a:r>
        </a:p>
      </dgm:t>
    </dgm:pt>
    <dgm:pt modelId="{D33C95B8-67AB-4A75-886B-E4A9D9361BCA}" type="parTrans" cxnId="{483F5E3E-AF9C-434B-AC0E-05E6F63BB364}">
      <dgm:prSet/>
      <dgm:spPr/>
      <dgm:t>
        <a:bodyPr/>
        <a:lstStyle/>
        <a:p>
          <a:endParaRPr lang="en-IN"/>
        </a:p>
      </dgm:t>
    </dgm:pt>
    <dgm:pt modelId="{40B0EAE6-46F4-4601-A85B-7CB322EC4E6E}" type="sibTrans" cxnId="{483F5E3E-AF9C-434B-AC0E-05E6F63BB364}">
      <dgm:prSet/>
      <dgm:spPr/>
      <dgm:t>
        <a:bodyPr/>
        <a:lstStyle/>
        <a:p>
          <a:endParaRPr lang="en-IN"/>
        </a:p>
      </dgm:t>
    </dgm:pt>
    <dgm:pt modelId="{E7D851D7-2027-4132-BA52-4427FA9E4CCB}">
      <dgm:prSet custT="1"/>
      <dgm:spPr>
        <a:solidFill>
          <a:schemeClr val="accent6">
            <a:lumMod val="75000"/>
          </a:schemeClr>
        </a:solidFill>
      </dgm:spPr>
      <dgm:t>
        <a:bodyPr/>
        <a:lstStyle/>
        <a:p>
          <a:r>
            <a:rPr lang="en-IN" sz="800" dirty="0" err="1"/>
            <a:t>MenuService</a:t>
          </a:r>
          <a:r>
            <a:rPr lang="en-IN" sz="800" dirty="0"/>
            <a:t>(Interface)</a:t>
          </a:r>
        </a:p>
      </dgm:t>
    </dgm:pt>
    <dgm:pt modelId="{8DE5B1B7-3170-468A-9FBC-C1DCBC9E26C3}" type="parTrans" cxnId="{7992DB56-5189-42BB-8133-D54F59A777B6}">
      <dgm:prSet/>
      <dgm:spPr/>
      <dgm:t>
        <a:bodyPr/>
        <a:lstStyle/>
        <a:p>
          <a:endParaRPr lang="en-IN"/>
        </a:p>
      </dgm:t>
    </dgm:pt>
    <dgm:pt modelId="{C49AFA70-39F2-4951-97EA-B7D3F6F6A5CA}" type="sibTrans" cxnId="{7992DB56-5189-42BB-8133-D54F59A777B6}">
      <dgm:prSet/>
      <dgm:spPr/>
      <dgm:t>
        <a:bodyPr/>
        <a:lstStyle/>
        <a:p>
          <a:endParaRPr lang="en-IN"/>
        </a:p>
      </dgm:t>
    </dgm:pt>
    <dgm:pt modelId="{6B257F81-5047-40C2-BC85-4757DFFC4006}">
      <dgm:prSet custT="1"/>
      <dgm:spPr/>
      <dgm:t>
        <a:bodyPr/>
        <a:lstStyle/>
        <a:p>
          <a:r>
            <a:rPr lang="en-IN" sz="800" dirty="0"/>
            <a:t>MenuServiceImp.java</a:t>
          </a:r>
        </a:p>
      </dgm:t>
    </dgm:pt>
    <dgm:pt modelId="{C07220B6-CC52-4C3C-AD44-5062FF085D6C}" type="parTrans" cxnId="{FFABF27C-8D84-47AE-963A-58E5DAABB12C}">
      <dgm:prSet/>
      <dgm:spPr/>
      <dgm:t>
        <a:bodyPr/>
        <a:lstStyle/>
        <a:p>
          <a:endParaRPr lang="en-IN"/>
        </a:p>
      </dgm:t>
    </dgm:pt>
    <dgm:pt modelId="{43DB69C0-6696-41D8-BD3F-73D520344D4D}" type="sibTrans" cxnId="{FFABF27C-8D84-47AE-963A-58E5DAABB12C}">
      <dgm:prSet/>
      <dgm:spPr/>
      <dgm:t>
        <a:bodyPr/>
        <a:lstStyle/>
        <a:p>
          <a:endParaRPr lang="en-IN"/>
        </a:p>
      </dgm:t>
    </dgm:pt>
    <dgm:pt modelId="{03A2AF26-F608-4AB5-996E-03B0CEA54F61}" type="pres">
      <dgm:prSet presAssocID="{982064D2-D796-436F-8C6F-A3B3C5C56011}" presName="hierChild1" presStyleCnt="0">
        <dgm:presLayoutVars>
          <dgm:orgChart val="1"/>
          <dgm:chPref val="1"/>
          <dgm:dir/>
          <dgm:animOne val="branch"/>
          <dgm:animLvl val="lvl"/>
          <dgm:resizeHandles/>
        </dgm:presLayoutVars>
      </dgm:prSet>
      <dgm:spPr/>
    </dgm:pt>
    <dgm:pt modelId="{BE990CB6-80A4-4A3C-A250-6E32A09C45BB}" type="pres">
      <dgm:prSet presAssocID="{E61F53F0-1B74-474E-942B-404EAF5E8874}" presName="hierRoot1" presStyleCnt="0">
        <dgm:presLayoutVars>
          <dgm:hierBranch val="init"/>
        </dgm:presLayoutVars>
      </dgm:prSet>
      <dgm:spPr/>
    </dgm:pt>
    <dgm:pt modelId="{469116C3-C3E5-4C9D-BE3E-434405555FB5}" type="pres">
      <dgm:prSet presAssocID="{E61F53F0-1B74-474E-942B-404EAF5E8874}" presName="rootComposite1" presStyleCnt="0"/>
      <dgm:spPr/>
    </dgm:pt>
    <dgm:pt modelId="{8FAF1E1E-4E8E-408E-976A-B4588DBE1322}" type="pres">
      <dgm:prSet presAssocID="{E61F53F0-1B74-474E-942B-404EAF5E8874}" presName="rootText1" presStyleLbl="node0" presStyleIdx="0" presStyleCnt="2" custScaleX="6024004" custScaleY="6024004" custLinFactY="-2771957" custLinFactNeighborY="-2800000">
        <dgm:presLayoutVars>
          <dgm:chMax/>
          <dgm:chPref val="3"/>
        </dgm:presLayoutVars>
      </dgm:prSet>
      <dgm:spPr>
        <a:prstGeom prst="rect">
          <a:avLst/>
        </a:prstGeom>
      </dgm:spPr>
    </dgm:pt>
    <dgm:pt modelId="{185D8625-D985-45D5-B0DF-BA0AFA9600A1}" type="pres">
      <dgm:prSet presAssocID="{E61F53F0-1B74-474E-942B-404EAF5E8874}" presName="titleText1" presStyleLbl="fgAcc0" presStyleIdx="0" presStyleCnt="2">
        <dgm:presLayoutVars>
          <dgm:chMax val="0"/>
          <dgm:chPref val="0"/>
        </dgm:presLayoutVars>
      </dgm:prSet>
      <dgm:spPr/>
    </dgm:pt>
    <dgm:pt modelId="{E8FC6626-A4FA-4D98-917C-2BF2A17654A6}" type="pres">
      <dgm:prSet presAssocID="{E61F53F0-1B74-474E-942B-404EAF5E8874}" presName="rootConnector1" presStyleLbl="node1" presStyleIdx="0" presStyleCnt="19"/>
      <dgm:spPr/>
    </dgm:pt>
    <dgm:pt modelId="{B7F1EF9C-D30B-4F6C-88FF-792CC797CA43}" type="pres">
      <dgm:prSet presAssocID="{E61F53F0-1B74-474E-942B-404EAF5E8874}" presName="hierChild2" presStyleCnt="0"/>
      <dgm:spPr/>
    </dgm:pt>
    <dgm:pt modelId="{16C857A8-4B92-4D16-A24C-CBD9628813B3}" type="pres">
      <dgm:prSet presAssocID="{E61F53F0-1B74-474E-942B-404EAF5E8874}" presName="hierChild3" presStyleCnt="0"/>
      <dgm:spPr/>
    </dgm:pt>
    <dgm:pt modelId="{7C95600F-1BE4-48FB-9A9F-30E81809305C}" type="pres">
      <dgm:prSet presAssocID="{A1B434BD-9F1B-4ACF-91AF-94639B93B36C}" presName="Name96" presStyleLbl="parChTrans1D2" presStyleIdx="0" presStyleCnt="10"/>
      <dgm:spPr/>
    </dgm:pt>
    <dgm:pt modelId="{CA261B64-B039-41A0-9440-517C8512E6AB}" type="pres">
      <dgm:prSet presAssocID="{57430C94-90E7-42A0-83DC-BA5DF109090C}" presName="hierRoot3" presStyleCnt="0">
        <dgm:presLayoutVars>
          <dgm:hierBranch val="init"/>
        </dgm:presLayoutVars>
      </dgm:prSet>
      <dgm:spPr/>
    </dgm:pt>
    <dgm:pt modelId="{913B0543-9FA7-4357-A223-8047B5052D97}" type="pres">
      <dgm:prSet presAssocID="{57430C94-90E7-42A0-83DC-BA5DF109090C}" presName="rootComposite3" presStyleCnt="0"/>
      <dgm:spPr/>
    </dgm:pt>
    <dgm:pt modelId="{6006590B-53C6-4ED6-A0A1-93FA712BBA71}" type="pres">
      <dgm:prSet presAssocID="{57430C94-90E7-42A0-83DC-BA5DF109090C}" presName="rootText3" presStyleLbl="asst1" presStyleIdx="0" presStyleCnt="4" custScaleX="4114475" custScaleY="4114475" custLinFactX="587905" custLinFactY="-1085078" custLinFactNeighborX="600000" custLinFactNeighborY="-1100000">
        <dgm:presLayoutVars>
          <dgm:chPref val="3"/>
        </dgm:presLayoutVars>
      </dgm:prSet>
      <dgm:spPr>
        <a:prstGeom prst="diamond">
          <a:avLst/>
        </a:prstGeom>
      </dgm:spPr>
    </dgm:pt>
    <dgm:pt modelId="{7F1D8CC7-12FC-4BBB-A7AB-830FE2A4090E}" type="pres">
      <dgm:prSet presAssocID="{57430C94-90E7-42A0-83DC-BA5DF109090C}" presName="titleText3" presStyleLbl="fgAcc2" presStyleIdx="0" presStyleCnt="4">
        <dgm:presLayoutVars>
          <dgm:chMax val="0"/>
          <dgm:chPref val="0"/>
        </dgm:presLayoutVars>
      </dgm:prSet>
      <dgm:spPr/>
    </dgm:pt>
    <dgm:pt modelId="{2EA86190-77EA-48E0-90E8-494A21AA5483}" type="pres">
      <dgm:prSet presAssocID="{57430C94-90E7-42A0-83DC-BA5DF109090C}" presName="rootConnector3" presStyleLbl="asst1" presStyleIdx="0" presStyleCnt="4"/>
      <dgm:spPr/>
    </dgm:pt>
    <dgm:pt modelId="{757F98C6-2545-43C2-8074-086D0EFB7716}" type="pres">
      <dgm:prSet presAssocID="{57430C94-90E7-42A0-83DC-BA5DF109090C}" presName="hierChild6" presStyleCnt="0"/>
      <dgm:spPr/>
    </dgm:pt>
    <dgm:pt modelId="{592FDBE6-1C08-4242-86E9-73892D35AFF4}" type="pres">
      <dgm:prSet presAssocID="{33DFBB56-3845-46DB-90C0-B0108CBD0597}" presName="Name37" presStyleLbl="parChTrans1D3" presStyleIdx="0" presStyleCnt="13"/>
      <dgm:spPr/>
    </dgm:pt>
    <dgm:pt modelId="{8FE3338F-08BA-43F6-B23F-30844E0E1106}" type="pres">
      <dgm:prSet presAssocID="{69E0159F-9CBC-47FE-B4FC-F0AAC970EEEB}" presName="hierRoot2" presStyleCnt="0">
        <dgm:presLayoutVars>
          <dgm:hierBranch val="init"/>
        </dgm:presLayoutVars>
      </dgm:prSet>
      <dgm:spPr/>
    </dgm:pt>
    <dgm:pt modelId="{BE8A2630-E36D-44AF-A3E9-48471445A567}" type="pres">
      <dgm:prSet presAssocID="{69E0159F-9CBC-47FE-B4FC-F0AAC970EEEB}" presName="rootComposite" presStyleCnt="0"/>
      <dgm:spPr/>
    </dgm:pt>
    <dgm:pt modelId="{4AEC42DD-CB43-45F0-8DD8-1BAC20EEB4A1}" type="pres">
      <dgm:prSet presAssocID="{69E0159F-9CBC-47FE-B4FC-F0AAC970EEEB}" presName="rootText" presStyleLbl="node1" presStyleIdx="0" presStyleCnt="19" custScaleX="2810242" custScaleY="2810242" custLinFactX="587902" custLinFactY="-6200000" custLinFactNeighborX="600000" custLinFactNeighborY="-6200329">
        <dgm:presLayoutVars>
          <dgm:chMax/>
          <dgm:chPref val="3"/>
        </dgm:presLayoutVars>
      </dgm:prSet>
      <dgm:spPr>
        <a:prstGeom prst="rect">
          <a:avLst/>
        </a:prstGeom>
      </dgm:spPr>
    </dgm:pt>
    <dgm:pt modelId="{29B58E12-40ED-40B2-A851-C06DAD428AAC}" type="pres">
      <dgm:prSet presAssocID="{69E0159F-9CBC-47FE-B4FC-F0AAC970EEEB}" presName="titleText2" presStyleLbl="fgAcc1" presStyleIdx="0" presStyleCnt="19">
        <dgm:presLayoutVars>
          <dgm:chMax val="0"/>
          <dgm:chPref val="0"/>
        </dgm:presLayoutVars>
      </dgm:prSet>
      <dgm:spPr/>
    </dgm:pt>
    <dgm:pt modelId="{40042BC3-A3F5-45BB-9217-8B3D8F690383}" type="pres">
      <dgm:prSet presAssocID="{69E0159F-9CBC-47FE-B4FC-F0AAC970EEEB}" presName="rootConnector" presStyleLbl="node3" presStyleIdx="0" presStyleCnt="0"/>
      <dgm:spPr/>
    </dgm:pt>
    <dgm:pt modelId="{902DA007-6C41-4CCC-ACAA-76E54A0B9608}" type="pres">
      <dgm:prSet presAssocID="{69E0159F-9CBC-47FE-B4FC-F0AAC970EEEB}" presName="hierChild4" presStyleCnt="0"/>
      <dgm:spPr/>
    </dgm:pt>
    <dgm:pt modelId="{740C3724-A981-4F05-BC47-A0AF1424D292}" type="pres">
      <dgm:prSet presAssocID="{69E0159F-9CBC-47FE-B4FC-F0AAC970EEEB}" presName="hierChild5" presStyleCnt="0"/>
      <dgm:spPr/>
    </dgm:pt>
    <dgm:pt modelId="{A8A42F87-0A3C-4643-804A-4BBDC4499385}" type="pres">
      <dgm:prSet presAssocID="{57430C94-90E7-42A0-83DC-BA5DF109090C}" presName="hierChild7" presStyleCnt="0"/>
      <dgm:spPr/>
    </dgm:pt>
    <dgm:pt modelId="{7504BA48-9165-4DBA-8CE7-A358F947AC0A}" type="pres">
      <dgm:prSet presAssocID="{78CF846A-BAB7-46DF-A1DB-DE9414929E03}" presName="Name96" presStyleLbl="parChTrans1D2" presStyleIdx="1" presStyleCnt="10"/>
      <dgm:spPr/>
    </dgm:pt>
    <dgm:pt modelId="{8443F6F6-4AB1-4B86-9248-2A24BD2D3ACA}" type="pres">
      <dgm:prSet presAssocID="{12A98395-0E7C-4E4E-8492-CF3A9E21883B}" presName="hierRoot3" presStyleCnt="0">
        <dgm:presLayoutVars>
          <dgm:hierBranch val="init"/>
        </dgm:presLayoutVars>
      </dgm:prSet>
      <dgm:spPr/>
    </dgm:pt>
    <dgm:pt modelId="{FDC80826-EC22-4243-AD2B-377CD4EAA9B2}" type="pres">
      <dgm:prSet presAssocID="{12A98395-0E7C-4E4E-8492-CF3A9E21883B}" presName="rootComposite3" presStyleCnt="0"/>
      <dgm:spPr/>
    </dgm:pt>
    <dgm:pt modelId="{73A976F5-EE01-4F87-9680-CEE0A3D8D424}" type="pres">
      <dgm:prSet presAssocID="{12A98395-0E7C-4E4E-8492-CF3A9E21883B}" presName="rootText3" presStyleLbl="asst1" presStyleIdx="1" presStyleCnt="4" custScaleX="4978515" custScaleY="4978515" custLinFactX="601039" custLinFactY="-2288663" custLinFactNeighborX="700000" custLinFactNeighborY="-2300000">
        <dgm:presLayoutVars>
          <dgm:chPref val="3"/>
        </dgm:presLayoutVars>
      </dgm:prSet>
      <dgm:spPr>
        <a:prstGeom prst="diamond">
          <a:avLst/>
        </a:prstGeom>
      </dgm:spPr>
    </dgm:pt>
    <dgm:pt modelId="{7F2FA153-7973-4B1B-94EA-D255DE941ACF}" type="pres">
      <dgm:prSet presAssocID="{12A98395-0E7C-4E4E-8492-CF3A9E21883B}" presName="titleText3" presStyleLbl="fgAcc2" presStyleIdx="1" presStyleCnt="4">
        <dgm:presLayoutVars>
          <dgm:chMax val="0"/>
          <dgm:chPref val="0"/>
        </dgm:presLayoutVars>
      </dgm:prSet>
      <dgm:spPr/>
    </dgm:pt>
    <dgm:pt modelId="{9EC64EC0-43E0-4543-ADEE-AB9836D9FA34}" type="pres">
      <dgm:prSet presAssocID="{12A98395-0E7C-4E4E-8492-CF3A9E21883B}" presName="rootConnector3" presStyleLbl="asst1" presStyleIdx="1" presStyleCnt="4"/>
      <dgm:spPr/>
    </dgm:pt>
    <dgm:pt modelId="{2B692028-2E9A-414C-B962-AFCB5D65DE92}" type="pres">
      <dgm:prSet presAssocID="{12A98395-0E7C-4E4E-8492-CF3A9E21883B}" presName="hierChild6" presStyleCnt="0"/>
      <dgm:spPr/>
    </dgm:pt>
    <dgm:pt modelId="{FEB29717-85D4-4CBB-A165-B0BFC1844C24}" type="pres">
      <dgm:prSet presAssocID="{12A98395-0E7C-4E4E-8492-CF3A9E21883B}" presName="hierChild7" presStyleCnt="0"/>
      <dgm:spPr/>
    </dgm:pt>
    <dgm:pt modelId="{D48C5794-277A-4307-B0A8-B5D28ED90BEC}" type="pres">
      <dgm:prSet presAssocID="{EFC7760C-F79C-4C9C-9228-D786A4A342A5}" presName="Name96" presStyleLbl="parChTrans1D2" presStyleIdx="2" presStyleCnt="10"/>
      <dgm:spPr/>
    </dgm:pt>
    <dgm:pt modelId="{4CC8F82C-11D2-4D7C-A8EE-EC65C23A6878}" type="pres">
      <dgm:prSet presAssocID="{51F930AA-A423-4A9A-B7CC-840C4587C1A2}" presName="hierRoot3" presStyleCnt="0">
        <dgm:presLayoutVars>
          <dgm:hierBranch val="init"/>
        </dgm:presLayoutVars>
      </dgm:prSet>
      <dgm:spPr/>
    </dgm:pt>
    <dgm:pt modelId="{9977A5AA-DEF9-4C78-BBA5-E906BF745119}" type="pres">
      <dgm:prSet presAssocID="{51F930AA-A423-4A9A-B7CC-840C4587C1A2}" presName="rootComposite3" presStyleCnt="0"/>
      <dgm:spPr/>
    </dgm:pt>
    <dgm:pt modelId="{E0C841D7-F27C-43FB-97E9-DA29C7537B8A}" type="pres">
      <dgm:prSet presAssocID="{51F930AA-A423-4A9A-B7CC-840C4587C1A2}" presName="rootText3" presStyleLbl="asst1" presStyleIdx="2" presStyleCnt="4" custScaleX="4978515" custScaleY="4978515" custLinFactX="-237386" custLinFactY="2900000" custLinFactNeighborX="-300000" custLinFactNeighborY="2945090">
        <dgm:presLayoutVars>
          <dgm:chPref val="3"/>
        </dgm:presLayoutVars>
      </dgm:prSet>
      <dgm:spPr>
        <a:prstGeom prst="diamond">
          <a:avLst/>
        </a:prstGeom>
      </dgm:spPr>
    </dgm:pt>
    <dgm:pt modelId="{187C5EC4-C93B-4E0F-A13B-665F5F6E1342}" type="pres">
      <dgm:prSet presAssocID="{51F930AA-A423-4A9A-B7CC-840C4587C1A2}" presName="titleText3" presStyleLbl="fgAcc2" presStyleIdx="2" presStyleCnt="4">
        <dgm:presLayoutVars>
          <dgm:chMax val="0"/>
          <dgm:chPref val="0"/>
        </dgm:presLayoutVars>
      </dgm:prSet>
      <dgm:spPr/>
    </dgm:pt>
    <dgm:pt modelId="{66786F31-944A-4A3C-AE2C-02B4A39A6038}" type="pres">
      <dgm:prSet presAssocID="{51F930AA-A423-4A9A-B7CC-840C4587C1A2}" presName="rootConnector3" presStyleLbl="asst1" presStyleIdx="2" presStyleCnt="4"/>
      <dgm:spPr/>
    </dgm:pt>
    <dgm:pt modelId="{58E506A2-8700-4D16-A565-6291199C7567}" type="pres">
      <dgm:prSet presAssocID="{51F930AA-A423-4A9A-B7CC-840C4587C1A2}" presName="hierChild6" presStyleCnt="0"/>
      <dgm:spPr/>
    </dgm:pt>
    <dgm:pt modelId="{D0A69C10-4A35-4F5A-8225-AD1B5743A129}" type="pres">
      <dgm:prSet presAssocID="{89A7E160-114C-490B-895C-D9443B4C8097}" presName="Name37" presStyleLbl="parChTrans1D3" presStyleIdx="1" presStyleCnt="13"/>
      <dgm:spPr/>
    </dgm:pt>
    <dgm:pt modelId="{B12453DD-6825-41DB-A984-0B92DAB141B4}" type="pres">
      <dgm:prSet presAssocID="{9E81A495-E91E-4DBA-B598-698CE64F38D1}" presName="hierRoot2" presStyleCnt="0">
        <dgm:presLayoutVars>
          <dgm:hierBranch val="init"/>
        </dgm:presLayoutVars>
      </dgm:prSet>
      <dgm:spPr/>
    </dgm:pt>
    <dgm:pt modelId="{DDD71869-EB7C-4AC6-A2CD-927C2C4805A6}" type="pres">
      <dgm:prSet presAssocID="{9E81A495-E91E-4DBA-B598-698CE64F38D1}" presName="rootComposite" presStyleCnt="0"/>
      <dgm:spPr/>
    </dgm:pt>
    <dgm:pt modelId="{E11DDDB4-86C6-4473-8DDE-A4A609DC0924}" type="pres">
      <dgm:prSet presAssocID="{9E81A495-E91E-4DBA-B598-698CE64F38D1}" presName="rootText" presStyleLbl="node1" presStyleIdx="1" presStyleCnt="19" custScaleX="2810242" custScaleY="2810242" custLinFactX="-100000" custLinFactY="-428657" custLinFactNeighborX="-182836" custLinFactNeighborY="-500000">
        <dgm:presLayoutVars>
          <dgm:chMax/>
          <dgm:chPref val="3"/>
        </dgm:presLayoutVars>
      </dgm:prSet>
      <dgm:spPr>
        <a:prstGeom prst="rect">
          <a:avLst/>
        </a:prstGeom>
      </dgm:spPr>
    </dgm:pt>
    <dgm:pt modelId="{C2969D19-6E3B-4408-8229-1B5ED6B062FC}" type="pres">
      <dgm:prSet presAssocID="{9E81A495-E91E-4DBA-B598-698CE64F38D1}" presName="titleText2" presStyleLbl="fgAcc1" presStyleIdx="1" presStyleCnt="19">
        <dgm:presLayoutVars>
          <dgm:chMax val="0"/>
          <dgm:chPref val="0"/>
        </dgm:presLayoutVars>
      </dgm:prSet>
      <dgm:spPr/>
    </dgm:pt>
    <dgm:pt modelId="{CB1AADF2-048F-4B15-A7C3-3DEF6BB36462}" type="pres">
      <dgm:prSet presAssocID="{9E81A495-E91E-4DBA-B598-698CE64F38D1}" presName="rootConnector" presStyleLbl="node3" presStyleIdx="0" presStyleCnt="0"/>
      <dgm:spPr/>
    </dgm:pt>
    <dgm:pt modelId="{C3C7EFF0-32AF-43C0-A937-B85C128C67F2}" type="pres">
      <dgm:prSet presAssocID="{9E81A495-E91E-4DBA-B598-698CE64F38D1}" presName="hierChild4" presStyleCnt="0"/>
      <dgm:spPr/>
    </dgm:pt>
    <dgm:pt modelId="{E29D2213-ACD7-4499-BA18-9E0C9C0A8CE4}" type="pres">
      <dgm:prSet presAssocID="{9E81A495-E91E-4DBA-B598-698CE64F38D1}" presName="hierChild5" presStyleCnt="0"/>
      <dgm:spPr/>
    </dgm:pt>
    <dgm:pt modelId="{FFF9DB5D-7F3A-43FA-9B04-CC03317FE398}" type="pres">
      <dgm:prSet presAssocID="{BE4DB85B-4010-4F78-98C3-E40033A89AF9}" presName="Name37" presStyleLbl="parChTrans1D3" presStyleIdx="2" presStyleCnt="13"/>
      <dgm:spPr/>
    </dgm:pt>
    <dgm:pt modelId="{0ADD7E08-ACCB-48A5-8E2E-F9D8489C1ECE}" type="pres">
      <dgm:prSet presAssocID="{1006E12D-0169-4743-B644-5AD7AB3128E7}" presName="hierRoot2" presStyleCnt="0">
        <dgm:presLayoutVars>
          <dgm:hierBranch val="init"/>
        </dgm:presLayoutVars>
      </dgm:prSet>
      <dgm:spPr/>
    </dgm:pt>
    <dgm:pt modelId="{DAD1B22B-7FA9-4812-9BB1-C85A1640E246}" type="pres">
      <dgm:prSet presAssocID="{1006E12D-0169-4743-B644-5AD7AB3128E7}" presName="rootComposite" presStyleCnt="0"/>
      <dgm:spPr/>
    </dgm:pt>
    <dgm:pt modelId="{E3D6440D-AA25-476D-9792-DC250938EA37}" type="pres">
      <dgm:prSet presAssocID="{1006E12D-0169-4743-B644-5AD7AB3128E7}" presName="rootText" presStyleLbl="node1" presStyleIdx="2" presStyleCnt="19" custScaleX="2810242" custScaleY="2810242" custLinFactX="300000" custLinFactY="3857035" custLinFactNeighborX="378802" custLinFactNeighborY="3900000">
        <dgm:presLayoutVars>
          <dgm:chMax/>
          <dgm:chPref val="3"/>
        </dgm:presLayoutVars>
      </dgm:prSet>
      <dgm:spPr>
        <a:prstGeom prst="rect">
          <a:avLst/>
        </a:prstGeom>
      </dgm:spPr>
    </dgm:pt>
    <dgm:pt modelId="{7C5BB912-D962-4BF0-AB63-FB6B47D42A2E}" type="pres">
      <dgm:prSet presAssocID="{1006E12D-0169-4743-B644-5AD7AB3128E7}" presName="titleText2" presStyleLbl="fgAcc1" presStyleIdx="2" presStyleCnt="19">
        <dgm:presLayoutVars>
          <dgm:chMax val="0"/>
          <dgm:chPref val="0"/>
        </dgm:presLayoutVars>
      </dgm:prSet>
      <dgm:spPr/>
    </dgm:pt>
    <dgm:pt modelId="{853A1487-0ABD-4766-8E1C-96FD3FB28135}" type="pres">
      <dgm:prSet presAssocID="{1006E12D-0169-4743-B644-5AD7AB3128E7}" presName="rootConnector" presStyleLbl="node3" presStyleIdx="0" presStyleCnt="0"/>
      <dgm:spPr/>
    </dgm:pt>
    <dgm:pt modelId="{CE70C317-9F25-467C-A719-5F43B9C10A9D}" type="pres">
      <dgm:prSet presAssocID="{1006E12D-0169-4743-B644-5AD7AB3128E7}" presName="hierChild4" presStyleCnt="0"/>
      <dgm:spPr/>
    </dgm:pt>
    <dgm:pt modelId="{045176F8-D09B-4F36-887C-FD5E94117D0F}" type="pres">
      <dgm:prSet presAssocID="{1006E12D-0169-4743-B644-5AD7AB3128E7}" presName="hierChild5" presStyleCnt="0"/>
      <dgm:spPr/>
    </dgm:pt>
    <dgm:pt modelId="{12750FA7-1833-403A-8FA9-5EAEF63E9C94}" type="pres">
      <dgm:prSet presAssocID="{A605D4F6-16EA-46C1-B649-ACA5D9EF501D}" presName="Name37" presStyleLbl="parChTrans1D3" presStyleIdx="3" presStyleCnt="13"/>
      <dgm:spPr/>
    </dgm:pt>
    <dgm:pt modelId="{977353DC-A1F7-47F3-80F1-23C9C6D046CF}" type="pres">
      <dgm:prSet presAssocID="{BF67587E-161F-48D4-A194-C2527F52CA21}" presName="hierRoot2" presStyleCnt="0">
        <dgm:presLayoutVars>
          <dgm:hierBranch val="init"/>
        </dgm:presLayoutVars>
      </dgm:prSet>
      <dgm:spPr/>
    </dgm:pt>
    <dgm:pt modelId="{AEC98266-9872-420B-ABA9-1332C25A84B2}" type="pres">
      <dgm:prSet presAssocID="{BF67587E-161F-48D4-A194-C2527F52CA21}" presName="rootComposite" presStyleCnt="0"/>
      <dgm:spPr/>
    </dgm:pt>
    <dgm:pt modelId="{84BE207E-2B32-41DC-BA77-B5B61B4319C6}" type="pres">
      <dgm:prSet presAssocID="{BF67587E-161F-48D4-A194-C2527F52CA21}" presName="rootText" presStyleLbl="node1" presStyleIdx="3" presStyleCnt="19" custScaleX="2810242" custScaleY="2810242" custLinFactX="-1000000" custLinFactY="-2500000" custLinFactNeighborX="-1064691" custLinFactNeighborY="-2525685">
        <dgm:presLayoutVars>
          <dgm:chMax/>
          <dgm:chPref val="3"/>
        </dgm:presLayoutVars>
      </dgm:prSet>
      <dgm:spPr>
        <a:prstGeom prst="rect">
          <a:avLst/>
        </a:prstGeom>
      </dgm:spPr>
    </dgm:pt>
    <dgm:pt modelId="{416E7813-DABB-4979-98FC-B7970EB66B81}" type="pres">
      <dgm:prSet presAssocID="{BF67587E-161F-48D4-A194-C2527F52CA21}" presName="titleText2" presStyleLbl="fgAcc1" presStyleIdx="3" presStyleCnt="19">
        <dgm:presLayoutVars>
          <dgm:chMax val="0"/>
          <dgm:chPref val="0"/>
        </dgm:presLayoutVars>
      </dgm:prSet>
      <dgm:spPr/>
    </dgm:pt>
    <dgm:pt modelId="{54E83B9E-663F-4C44-BF44-DF964652E3B2}" type="pres">
      <dgm:prSet presAssocID="{BF67587E-161F-48D4-A194-C2527F52CA21}" presName="rootConnector" presStyleLbl="node3" presStyleIdx="0" presStyleCnt="0"/>
      <dgm:spPr/>
    </dgm:pt>
    <dgm:pt modelId="{BB7DC6D6-CB44-42D4-A0A2-0A8020A7732F}" type="pres">
      <dgm:prSet presAssocID="{BF67587E-161F-48D4-A194-C2527F52CA21}" presName="hierChild4" presStyleCnt="0"/>
      <dgm:spPr/>
    </dgm:pt>
    <dgm:pt modelId="{2DB749ED-DBC7-4643-B000-6793B75E59DF}" type="pres">
      <dgm:prSet presAssocID="{BF67587E-161F-48D4-A194-C2527F52CA21}" presName="hierChild5" presStyleCnt="0"/>
      <dgm:spPr/>
    </dgm:pt>
    <dgm:pt modelId="{D28BADAC-EC6D-4403-A3EC-7E320C6B2177}" type="pres">
      <dgm:prSet presAssocID="{2DA04556-175C-41CA-BB29-F63A87569E3E}" presName="Name37" presStyleLbl="parChTrans1D3" presStyleIdx="4" presStyleCnt="13"/>
      <dgm:spPr/>
    </dgm:pt>
    <dgm:pt modelId="{9EC80E24-6E52-46EA-BE66-9EF8D6D777BE}" type="pres">
      <dgm:prSet presAssocID="{C58B99C0-E7A8-43E4-9F7E-4016B2149F2D}" presName="hierRoot2" presStyleCnt="0">
        <dgm:presLayoutVars>
          <dgm:hierBranch val="init"/>
        </dgm:presLayoutVars>
      </dgm:prSet>
      <dgm:spPr/>
    </dgm:pt>
    <dgm:pt modelId="{63AE40A9-E823-4018-BF3F-296CDD45A960}" type="pres">
      <dgm:prSet presAssocID="{C58B99C0-E7A8-43E4-9F7E-4016B2149F2D}" presName="rootComposite" presStyleCnt="0"/>
      <dgm:spPr/>
    </dgm:pt>
    <dgm:pt modelId="{83E3321B-047C-4CE2-B396-6777DB5A4FA5}" type="pres">
      <dgm:prSet presAssocID="{C58B99C0-E7A8-43E4-9F7E-4016B2149F2D}" presName="rootText" presStyleLbl="node1" presStyleIdx="4" presStyleCnt="19" custScaleX="2810242" custScaleY="2810242" custLinFactX="-307087" custLinFactY="-784180" custLinFactNeighborX="-400000" custLinFactNeighborY="-800000">
        <dgm:presLayoutVars>
          <dgm:chMax/>
          <dgm:chPref val="3"/>
        </dgm:presLayoutVars>
      </dgm:prSet>
      <dgm:spPr>
        <a:prstGeom prst="rect">
          <a:avLst/>
        </a:prstGeom>
      </dgm:spPr>
    </dgm:pt>
    <dgm:pt modelId="{F171181B-C7B1-44B0-8DAF-ADCA52E5E1AE}" type="pres">
      <dgm:prSet presAssocID="{C58B99C0-E7A8-43E4-9F7E-4016B2149F2D}" presName="titleText2" presStyleLbl="fgAcc1" presStyleIdx="4" presStyleCnt="19">
        <dgm:presLayoutVars>
          <dgm:chMax val="0"/>
          <dgm:chPref val="0"/>
        </dgm:presLayoutVars>
      </dgm:prSet>
      <dgm:spPr/>
    </dgm:pt>
    <dgm:pt modelId="{D6EF4866-B971-4348-8C4B-143FE0F3FE55}" type="pres">
      <dgm:prSet presAssocID="{C58B99C0-E7A8-43E4-9F7E-4016B2149F2D}" presName="rootConnector" presStyleLbl="node3" presStyleIdx="0" presStyleCnt="0"/>
      <dgm:spPr/>
    </dgm:pt>
    <dgm:pt modelId="{6F172E17-2602-4CE9-962A-0705A8B54A7C}" type="pres">
      <dgm:prSet presAssocID="{C58B99C0-E7A8-43E4-9F7E-4016B2149F2D}" presName="hierChild4" presStyleCnt="0"/>
      <dgm:spPr/>
    </dgm:pt>
    <dgm:pt modelId="{D9D0925B-4EBD-456D-9A31-836EB406EB2A}" type="pres">
      <dgm:prSet presAssocID="{C58B99C0-E7A8-43E4-9F7E-4016B2149F2D}" presName="hierChild5" presStyleCnt="0"/>
      <dgm:spPr/>
    </dgm:pt>
    <dgm:pt modelId="{BC654E2F-3BFD-48EA-B6BC-A5F4DC69712E}" type="pres">
      <dgm:prSet presAssocID="{51F930AA-A423-4A9A-B7CC-840C4587C1A2}" presName="hierChild7" presStyleCnt="0"/>
      <dgm:spPr/>
    </dgm:pt>
    <dgm:pt modelId="{CE7135A3-ECA7-4FB8-B04B-AF38E52E73D1}" type="pres">
      <dgm:prSet presAssocID="{51586A32-A40B-4673-B8CD-BAC644C9E9F6}" presName="Name96" presStyleLbl="parChTrans1D2" presStyleIdx="3" presStyleCnt="10"/>
      <dgm:spPr/>
    </dgm:pt>
    <dgm:pt modelId="{6EC8A107-61E4-4DD5-9707-CB6B9FE8FD77}" type="pres">
      <dgm:prSet presAssocID="{34865802-72ED-4E8C-96FF-C87F54480118}" presName="hierRoot3" presStyleCnt="0">
        <dgm:presLayoutVars>
          <dgm:hierBranch val="init"/>
        </dgm:presLayoutVars>
      </dgm:prSet>
      <dgm:spPr/>
    </dgm:pt>
    <dgm:pt modelId="{35BEDE16-1903-4C45-BCFA-9A1A2AD27ABE}" type="pres">
      <dgm:prSet presAssocID="{34865802-72ED-4E8C-96FF-C87F54480118}" presName="rootComposite3" presStyleCnt="0"/>
      <dgm:spPr/>
    </dgm:pt>
    <dgm:pt modelId="{814217E4-F2EF-4658-BF3F-83EE56416F4A}" type="pres">
      <dgm:prSet presAssocID="{34865802-72ED-4E8C-96FF-C87F54480118}" presName="rootText3" presStyleLbl="asst1" presStyleIdx="3" presStyleCnt="4" custScaleX="5476367" custScaleY="5476367" custLinFactX="-489917" custLinFactY="3920912" custLinFactNeighborX="-500000" custLinFactNeighborY="4000000">
        <dgm:presLayoutVars>
          <dgm:chPref val="3"/>
        </dgm:presLayoutVars>
      </dgm:prSet>
      <dgm:spPr>
        <a:prstGeom prst="diamond">
          <a:avLst/>
        </a:prstGeom>
      </dgm:spPr>
    </dgm:pt>
    <dgm:pt modelId="{1B627E7C-C60C-42A3-BE14-8A2461958222}" type="pres">
      <dgm:prSet presAssocID="{34865802-72ED-4E8C-96FF-C87F54480118}" presName="titleText3" presStyleLbl="fgAcc2" presStyleIdx="3" presStyleCnt="4">
        <dgm:presLayoutVars>
          <dgm:chMax val="0"/>
          <dgm:chPref val="0"/>
        </dgm:presLayoutVars>
      </dgm:prSet>
      <dgm:spPr/>
    </dgm:pt>
    <dgm:pt modelId="{B5217C11-42A0-4211-B198-F47F220EBA23}" type="pres">
      <dgm:prSet presAssocID="{34865802-72ED-4E8C-96FF-C87F54480118}" presName="rootConnector3" presStyleLbl="asst1" presStyleIdx="3" presStyleCnt="4"/>
      <dgm:spPr/>
    </dgm:pt>
    <dgm:pt modelId="{20B988D4-00A8-4EB7-9192-5B0C862DE4C0}" type="pres">
      <dgm:prSet presAssocID="{34865802-72ED-4E8C-96FF-C87F54480118}" presName="hierChild6" presStyleCnt="0"/>
      <dgm:spPr/>
    </dgm:pt>
    <dgm:pt modelId="{F61DC7DF-7496-4412-A1E9-F4187CDF5083}" type="pres">
      <dgm:prSet presAssocID="{34ED1C38-2109-4B21-9F33-92F4135D2409}" presName="Name37" presStyleLbl="parChTrans1D3" presStyleIdx="5" presStyleCnt="13"/>
      <dgm:spPr/>
    </dgm:pt>
    <dgm:pt modelId="{DF3D760E-83B5-4797-A660-7CD56B92DFDC}" type="pres">
      <dgm:prSet presAssocID="{348ECA6F-EFC7-46FE-B380-5D030E32769E}" presName="hierRoot2" presStyleCnt="0">
        <dgm:presLayoutVars>
          <dgm:hierBranch val="init"/>
        </dgm:presLayoutVars>
      </dgm:prSet>
      <dgm:spPr/>
    </dgm:pt>
    <dgm:pt modelId="{55698317-C087-4DD0-BDCC-545B93909B71}" type="pres">
      <dgm:prSet presAssocID="{348ECA6F-EFC7-46FE-B380-5D030E32769E}" presName="rootComposite" presStyleCnt="0"/>
      <dgm:spPr/>
    </dgm:pt>
    <dgm:pt modelId="{1644E973-BD7C-453C-A1E7-968B993A04AA}" type="pres">
      <dgm:prSet presAssocID="{348ECA6F-EFC7-46FE-B380-5D030E32769E}" presName="rootText" presStyleLbl="node1" presStyleIdx="5" presStyleCnt="19" custScaleX="2810242" custScaleY="2810242" custLinFactX="500000" custLinFactY="4000000" custLinFactNeighborX="574767" custLinFactNeighborY="4030168">
        <dgm:presLayoutVars>
          <dgm:chMax/>
          <dgm:chPref val="3"/>
        </dgm:presLayoutVars>
      </dgm:prSet>
      <dgm:spPr>
        <a:prstGeom prst="rect">
          <a:avLst/>
        </a:prstGeom>
      </dgm:spPr>
    </dgm:pt>
    <dgm:pt modelId="{0E7C81B7-8BA3-48C4-9417-687257634611}" type="pres">
      <dgm:prSet presAssocID="{348ECA6F-EFC7-46FE-B380-5D030E32769E}" presName="titleText2" presStyleLbl="fgAcc1" presStyleIdx="5" presStyleCnt="19">
        <dgm:presLayoutVars>
          <dgm:chMax val="0"/>
          <dgm:chPref val="0"/>
        </dgm:presLayoutVars>
      </dgm:prSet>
      <dgm:spPr/>
    </dgm:pt>
    <dgm:pt modelId="{161B0CE0-A6BE-4C7E-81CB-A02F07C65F54}" type="pres">
      <dgm:prSet presAssocID="{348ECA6F-EFC7-46FE-B380-5D030E32769E}" presName="rootConnector" presStyleLbl="node3" presStyleIdx="0" presStyleCnt="0"/>
      <dgm:spPr/>
    </dgm:pt>
    <dgm:pt modelId="{8880C995-3A76-4318-8E67-BB1590E46A82}" type="pres">
      <dgm:prSet presAssocID="{348ECA6F-EFC7-46FE-B380-5D030E32769E}" presName="hierChild4" presStyleCnt="0"/>
      <dgm:spPr/>
    </dgm:pt>
    <dgm:pt modelId="{35240D87-0275-45BA-BE7F-6D6EED9ADE8A}" type="pres">
      <dgm:prSet presAssocID="{348ECA6F-EFC7-46FE-B380-5D030E32769E}" presName="hierChild5" presStyleCnt="0"/>
      <dgm:spPr/>
    </dgm:pt>
    <dgm:pt modelId="{87CB5AE1-E170-463B-BF7A-1BD18942DE03}" type="pres">
      <dgm:prSet presAssocID="{B895B92B-F301-471C-814B-D98167788E36}" presName="Name37" presStyleLbl="parChTrans1D3" presStyleIdx="6" presStyleCnt="13"/>
      <dgm:spPr/>
    </dgm:pt>
    <dgm:pt modelId="{5161B907-E0BB-47F5-8541-E30D4AEB3287}" type="pres">
      <dgm:prSet presAssocID="{803610D2-6695-4D9B-B20D-C3B1CCCEBB48}" presName="hierRoot2" presStyleCnt="0">
        <dgm:presLayoutVars>
          <dgm:hierBranch val="init"/>
        </dgm:presLayoutVars>
      </dgm:prSet>
      <dgm:spPr/>
    </dgm:pt>
    <dgm:pt modelId="{A2D6918A-3A19-45AE-9DAD-AC7AE3B80CB0}" type="pres">
      <dgm:prSet presAssocID="{803610D2-6695-4D9B-B20D-C3B1CCCEBB48}" presName="rootComposite" presStyleCnt="0"/>
      <dgm:spPr/>
    </dgm:pt>
    <dgm:pt modelId="{115F4177-ED16-4144-A433-C4F1F6627886}" type="pres">
      <dgm:prSet presAssocID="{803610D2-6695-4D9B-B20D-C3B1CCCEBB48}" presName="rootText" presStyleLbl="node1" presStyleIdx="6" presStyleCnt="19" custScaleX="2810242" custScaleY="2810242" custLinFactX="-755588" custLinFactY="600000" custLinFactNeighborX="-800000" custLinFactNeighborY="601796">
        <dgm:presLayoutVars>
          <dgm:chMax/>
          <dgm:chPref val="3"/>
        </dgm:presLayoutVars>
      </dgm:prSet>
      <dgm:spPr>
        <a:prstGeom prst="rect">
          <a:avLst/>
        </a:prstGeom>
      </dgm:spPr>
    </dgm:pt>
    <dgm:pt modelId="{1C937758-9170-463C-AB2E-483A181DDD46}" type="pres">
      <dgm:prSet presAssocID="{803610D2-6695-4D9B-B20D-C3B1CCCEBB48}" presName="titleText2" presStyleLbl="fgAcc1" presStyleIdx="6" presStyleCnt="19">
        <dgm:presLayoutVars>
          <dgm:chMax val="0"/>
          <dgm:chPref val="0"/>
        </dgm:presLayoutVars>
      </dgm:prSet>
      <dgm:spPr/>
    </dgm:pt>
    <dgm:pt modelId="{A8DC32AB-5BBA-49D6-8D1A-60BD2879957B}" type="pres">
      <dgm:prSet presAssocID="{803610D2-6695-4D9B-B20D-C3B1CCCEBB48}" presName="rootConnector" presStyleLbl="node3" presStyleIdx="0" presStyleCnt="0"/>
      <dgm:spPr/>
    </dgm:pt>
    <dgm:pt modelId="{FD70D3CA-307B-48B0-BAE0-1BDA530A5891}" type="pres">
      <dgm:prSet presAssocID="{803610D2-6695-4D9B-B20D-C3B1CCCEBB48}" presName="hierChild4" presStyleCnt="0"/>
      <dgm:spPr/>
    </dgm:pt>
    <dgm:pt modelId="{126403E2-D7D4-4B3C-9C6C-ACF3C575E4B2}" type="pres">
      <dgm:prSet presAssocID="{803610D2-6695-4D9B-B20D-C3B1CCCEBB48}" presName="hierChild5" presStyleCnt="0"/>
      <dgm:spPr/>
    </dgm:pt>
    <dgm:pt modelId="{7B7123AF-784E-4317-919E-6296B8343BE5}" type="pres">
      <dgm:prSet presAssocID="{E85F0371-16C2-4530-BC44-28BBA2AF099C}" presName="Name37" presStyleLbl="parChTrans1D3" presStyleIdx="7" presStyleCnt="13"/>
      <dgm:spPr/>
    </dgm:pt>
    <dgm:pt modelId="{B2BE5114-0E36-4203-A535-1B4D4EE0E830}" type="pres">
      <dgm:prSet presAssocID="{0CECE777-0D63-4CBD-9253-E4CF8A730839}" presName="hierRoot2" presStyleCnt="0">
        <dgm:presLayoutVars>
          <dgm:hierBranch val="init"/>
        </dgm:presLayoutVars>
      </dgm:prSet>
      <dgm:spPr/>
    </dgm:pt>
    <dgm:pt modelId="{1EFE3C49-81E6-47F1-A60D-5E1862B375AC}" type="pres">
      <dgm:prSet presAssocID="{0CECE777-0D63-4CBD-9253-E4CF8A730839}" presName="rootComposite" presStyleCnt="0"/>
      <dgm:spPr/>
    </dgm:pt>
    <dgm:pt modelId="{7F4AA43F-C519-4F9A-8E17-4AEE354C3EA8}" type="pres">
      <dgm:prSet presAssocID="{0CECE777-0D63-4CBD-9253-E4CF8A730839}" presName="rootText" presStyleLbl="node1" presStyleIdx="7" presStyleCnt="19" custScaleX="2810242" custScaleY="2810242" custLinFactX="-1021257" custLinFactY="-1987771" custLinFactNeighborX="-1100000" custLinFactNeighborY="-2000000">
        <dgm:presLayoutVars>
          <dgm:chMax/>
          <dgm:chPref val="3"/>
        </dgm:presLayoutVars>
      </dgm:prSet>
      <dgm:spPr>
        <a:prstGeom prst="rect">
          <a:avLst/>
        </a:prstGeom>
      </dgm:spPr>
    </dgm:pt>
    <dgm:pt modelId="{E1474786-BBA5-43AA-A1BE-28263F14B1AC}" type="pres">
      <dgm:prSet presAssocID="{0CECE777-0D63-4CBD-9253-E4CF8A730839}" presName="titleText2" presStyleLbl="fgAcc1" presStyleIdx="7" presStyleCnt="19">
        <dgm:presLayoutVars>
          <dgm:chMax val="0"/>
          <dgm:chPref val="0"/>
        </dgm:presLayoutVars>
      </dgm:prSet>
      <dgm:spPr/>
    </dgm:pt>
    <dgm:pt modelId="{F0B71CA0-D706-475B-A550-54C001331E77}" type="pres">
      <dgm:prSet presAssocID="{0CECE777-0D63-4CBD-9253-E4CF8A730839}" presName="rootConnector" presStyleLbl="node3" presStyleIdx="0" presStyleCnt="0"/>
      <dgm:spPr/>
    </dgm:pt>
    <dgm:pt modelId="{C97C59A9-E48E-4C8D-B19E-D1CA5A6ED92E}" type="pres">
      <dgm:prSet presAssocID="{0CECE777-0D63-4CBD-9253-E4CF8A730839}" presName="hierChild4" presStyleCnt="0"/>
      <dgm:spPr/>
    </dgm:pt>
    <dgm:pt modelId="{D5961ED7-A0D2-44F7-A4CD-0DB8BCB44FBA}" type="pres">
      <dgm:prSet presAssocID="{0CECE777-0D63-4CBD-9253-E4CF8A730839}" presName="hierChild5" presStyleCnt="0"/>
      <dgm:spPr/>
    </dgm:pt>
    <dgm:pt modelId="{523BECD1-3A33-4596-B0DB-FE7C7C2F7C84}" type="pres">
      <dgm:prSet presAssocID="{E983CF2E-25C2-48FD-8AE7-AD75FEACBFE4}" presName="Name37" presStyleLbl="parChTrans1D3" presStyleIdx="8" presStyleCnt="13"/>
      <dgm:spPr/>
    </dgm:pt>
    <dgm:pt modelId="{46A97B44-1514-4D8E-9876-C66B8590FF08}" type="pres">
      <dgm:prSet presAssocID="{16AA0D7E-4304-4240-9F4D-91086BE01375}" presName="hierRoot2" presStyleCnt="0">
        <dgm:presLayoutVars>
          <dgm:hierBranch val="init"/>
        </dgm:presLayoutVars>
      </dgm:prSet>
      <dgm:spPr/>
    </dgm:pt>
    <dgm:pt modelId="{3770FC14-D847-4612-A301-C2619DB354B3}" type="pres">
      <dgm:prSet presAssocID="{16AA0D7E-4304-4240-9F4D-91086BE01375}" presName="rootComposite" presStyleCnt="0"/>
      <dgm:spPr/>
    </dgm:pt>
    <dgm:pt modelId="{6D253788-FD3C-4EAD-9ADB-87D3710FA9CE}" type="pres">
      <dgm:prSet presAssocID="{16AA0D7E-4304-4240-9F4D-91086BE01375}" presName="rootText" presStyleLbl="node1" presStyleIdx="8" presStyleCnt="19" custScaleX="2810242" custScaleY="2810242" custLinFactX="167687" custLinFactY="-3018223" custLinFactNeighborX="200000" custLinFactNeighborY="-3100000">
        <dgm:presLayoutVars>
          <dgm:chMax/>
          <dgm:chPref val="3"/>
        </dgm:presLayoutVars>
      </dgm:prSet>
      <dgm:spPr>
        <a:prstGeom prst="rect">
          <a:avLst/>
        </a:prstGeom>
      </dgm:spPr>
    </dgm:pt>
    <dgm:pt modelId="{B5AC0FED-5F54-4CD2-BCE4-632417ECA630}" type="pres">
      <dgm:prSet presAssocID="{16AA0D7E-4304-4240-9F4D-91086BE01375}" presName="titleText2" presStyleLbl="fgAcc1" presStyleIdx="8" presStyleCnt="19">
        <dgm:presLayoutVars>
          <dgm:chMax val="0"/>
          <dgm:chPref val="0"/>
        </dgm:presLayoutVars>
      </dgm:prSet>
      <dgm:spPr/>
    </dgm:pt>
    <dgm:pt modelId="{AC97F684-A47D-44E9-8BF9-0908ACDF5EA3}" type="pres">
      <dgm:prSet presAssocID="{16AA0D7E-4304-4240-9F4D-91086BE01375}" presName="rootConnector" presStyleLbl="node3" presStyleIdx="0" presStyleCnt="0"/>
      <dgm:spPr/>
    </dgm:pt>
    <dgm:pt modelId="{8E2D8492-0CF2-4D97-9BF9-E01F0DB276B9}" type="pres">
      <dgm:prSet presAssocID="{16AA0D7E-4304-4240-9F4D-91086BE01375}" presName="hierChild4" presStyleCnt="0"/>
      <dgm:spPr/>
    </dgm:pt>
    <dgm:pt modelId="{D856ACBC-757A-48DD-905E-7BC200556EEA}" type="pres">
      <dgm:prSet presAssocID="{16AA0D7E-4304-4240-9F4D-91086BE01375}" presName="hierChild5" presStyleCnt="0"/>
      <dgm:spPr/>
    </dgm:pt>
    <dgm:pt modelId="{DA157A6C-1A3F-41BD-96F3-95FA175FD551}" type="pres">
      <dgm:prSet presAssocID="{D2D53EC6-DB8C-4B0A-9FC8-EBC164B18E02}" presName="Name37" presStyleLbl="parChTrans1D3" presStyleIdx="9" presStyleCnt="13"/>
      <dgm:spPr/>
    </dgm:pt>
    <dgm:pt modelId="{E87298BC-758D-432B-96BA-939DA13425D4}" type="pres">
      <dgm:prSet presAssocID="{3FDDE7D0-95C0-45F4-9BF6-0420DFBAE048}" presName="hierRoot2" presStyleCnt="0">
        <dgm:presLayoutVars>
          <dgm:hierBranch val="init"/>
        </dgm:presLayoutVars>
      </dgm:prSet>
      <dgm:spPr/>
    </dgm:pt>
    <dgm:pt modelId="{5B498582-4BD8-4AE5-A353-DF4861FC3CDA}" type="pres">
      <dgm:prSet presAssocID="{3FDDE7D0-95C0-45F4-9BF6-0420DFBAE048}" presName="rootComposite" presStyleCnt="0"/>
      <dgm:spPr/>
    </dgm:pt>
    <dgm:pt modelId="{3D1F194D-F21C-458C-B159-67F20799D8F2}" type="pres">
      <dgm:prSet presAssocID="{3FDDE7D0-95C0-45F4-9BF6-0420DFBAE048}" presName="rootText" presStyleLbl="node1" presStyleIdx="9" presStyleCnt="19" custScaleX="2810242" custScaleY="2810242" custLinFactX="783874" custLinFactY="-2200000" custLinFactNeighborX="800000" custLinFactNeighborY="-2224787">
        <dgm:presLayoutVars>
          <dgm:chMax/>
          <dgm:chPref val="3"/>
        </dgm:presLayoutVars>
      </dgm:prSet>
      <dgm:spPr>
        <a:prstGeom prst="rect">
          <a:avLst/>
        </a:prstGeom>
      </dgm:spPr>
    </dgm:pt>
    <dgm:pt modelId="{A5668B3B-ADEB-49B3-9767-41A8275DF216}" type="pres">
      <dgm:prSet presAssocID="{3FDDE7D0-95C0-45F4-9BF6-0420DFBAE048}" presName="titleText2" presStyleLbl="fgAcc1" presStyleIdx="9" presStyleCnt="19">
        <dgm:presLayoutVars>
          <dgm:chMax val="0"/>
          <dgm:chPref val="0"/>
        </dgm:presLayoutVars>
      </dgm:prSet>
      <dgm:spPr/>
    </dgm:pt>
    <dgm:pt modelId="{66C735FD-0AE0-4DDE-BB21-6FCFFF442956}" type="pres">
      <dgm:prSet presAssocID="{3FDDE7D0-95C0-45F4-9BF6-0420DFBAE048}" presName="rootConnector" presStyleLbl="node3" presStyleIdx="0" presStyleCnt="0"/>
      <dgm:spPr/>
    </dgm:pt>
    <dgm:pt modelId="{9381ACAE-FC2E-4A08-8173-6105E56698E6}" type="pres">
      <dgm:prSet presAssocID="{3FDDE7D0-95C0-45F4-9BF6-0420DFBAE048}" presName="hierChild4" presStyleCnt="0"/>
      <dgm:spPr/>
    </dgm:pt>
    <dgm:pt modelId="{175AC7CB-A359-4839-9F46-75A91F2C0558}" type="pres">
      <dgm:prSet presAssocID="{3FDDE7D0-95C0-45F4-9BF6-0420DFBAE048}" presName="hierChild5" presStyleCnt="0"/>
      <dgm:spPr/>
    </dgm:pt>
    <dgm:pt modelId="{4454B02E-CA1C-4305-BBE2-2B4561981A98}" type="pres">
      <dgm:prSet presAssocID="{B6E3254B-DB20-4C46-B075-C85F7D1C9074}" presName="Name37" presStyleLbl="parChTrans1D3" presStyleIdx="10" presStyleCnt="13"/>
      <dgm:spPr/>
    </dgm:pt>
    <dgm:pt modelId="{4F781A00-DF62-406E-9C1D-F87694124661}" type="pres">
      <dgm:prSet presAssocID="{955357AD-2538-4E16-96F4-CEECA5C00F26}" presName="hierRoot2" presStyleCnt="0">
        <dgm:presLayoutVars>
          <dgm:hierBranch val="init"/>
        </dgm:presLayoutVars>
      </dgm:prSet>
      <dgm:spPr/>
    </dgm:pt>
    <dgm:pt modelId="{ECB8D492-20E7-4CC5-A83E-7C097BCB504A}" type="pres">
      <dgm:prSet presAssocID="{955357AD-2538-4E16-96F4-CEECA5C00F26}" presName="rootComposite" presStyleCnt="0"/>
      <dgm:spPr/>
    </dgm:pt>
    <dgm:pt modelId="{C98F884B-6AAE-4BA1-A676-C88710E9D294}" type="pres">
      <dgm:prSet presAssocID="{955357AD-2538-4E16-96F4-CEECA5C00F26}" presName="rootText" presStyleLbl="node1" presStyleIdx="10" presStyleCnt="19" custScaleX="2810242" custScaleY="2810242" custLinFactX="1400000" custLinFactY="-1385976" custLinFactNeighborX="1484909" custLinFactNeighborY="-1400000">
        <dgm:presLayoutVars>
          <dgm:chMax/>
          <dgm:chPref val="3"/>
        </dgm:presLayoutVars>
      </dgm:prSet>
      <dgm:spPr>
        <a:prstGeom prst="rect">
          <a:avLst/>
        </a:prstGeom>
      </dgm:spPr>
    </dgm:pt>
    <dgm:pt modelId="{1CCFE12C-1792-4A7C-B58D-D0B5578EE821}" type="pres">
      <dgm:prSet presAssocID="{955357AD-2538-4E16-96F4-CEECA5C00F26}" presName="titleText2" presStyleLbl="fgAcc1" presStyleIdx="10" presStyleCnt="19">
        <dgm:presLayoutVars>
          <dgm:chMax val="0"/>
          <dgm:chPref val="0"/>
        </dgm:presLayoutVars>
      </dgm:prSet>
      <dgm:spPr/>
    </dgm:pt>
    <dgm:pt modelId="{8D132CC2-2A09-4C0D-91FE-171F41DD50DE}" type="pres">
      <dgm:prSet presAssocID="{955357AD-2538-4E16-96F4-CEECA5C00F26}" presName="rootConnector" presStyleLbl="node3" presStyleIdx="0" presStyleCnt="0"/>
      <dgm:spPr/>
    </dgm:pt>
    <dgm:pt modelId="{0ECB9C33-FE97-4FB1-BF61-777F3DFBEC6D}" type="pres">
      <dgm:prSet presAssocID="{955357AD-2538-4E16-96F4-CEECA5C00F26}" presName="hierChild4" presStyleCnt="0"/>
      <dgm:spPr/>
    </dgm:pt>
    <dgm:pt modelId="{FC86D925-CBBE-43D2-8562-7E23E2FEF77F}" type="pres">
      <dgm:prSet presAssocID="{955357AD-2538-4E16-96F4-CEECA5C00F26}" presName="hierChild5" presStyleCnt="0"/>
      <dgm:spPr/>
    </dgm:pt>
    <dgm:pt modelId="{EF0ADB35-BB87-44C7-9F24-5D9E3B7C56A9}" type="pres">
      <dgm:prSet presAssocID="{39D3017B-AC80-4BBC-A9C6-E30C7B1C5AA4}" presName="Name37" presStyleLbl="parChTrans1D3" presStyleIdx="11" presStyleCnt="13"/>
      <dgm:spPr/>
    </dgm:pt>
    <dgm:pt modelId="{5C6579BB-1FF2-443E-A78F-5FA95593C924}" type="pres">
      <dgm:prSet presAssocID="{79FA6AD5-FC65-48E3-873D-A91F3D044866}" presName="hierRoot2" presStyleCnt="0">
        <dgm:presLayoutVars>
          <dgm:hierBranch val="init"/>
        </dgm:presLayoutVars>
      </dgm:prSet>
      <dgm:spPr/>
    </dgm:pt>
    <dgm:pt modelId="{8EE388BA-B2A6-4631-ADBA-192BF9E039C5}" type="pres">
      <dgm:prSet presAssocID="{79FA6AD5-FC65-48E3-873D-A91F3D044866}" presName="rootComposite" presStyleCnt="0"/>
      <dgm:spPr/>
    </dgm:pt>
    <dgm:pt modelId="{7F4A6B9F-0D97-4B0A-BCFB-5BF204E883FF}" type="pres">
      <dgm:prSet presAssocID="{79FA6AD5-FC65-48E3-873D-A91F3D044866}" presName="rootText" presStyleLbl="node1" presStyleIdx="11" presStyleCnt="19" custScaleX="2810242" custScaleY="2810242" custLinFactX="69702" custLinFactY="1700000" custLinFactNeighborX="100000" custLinFactNeighborY="1796124">
        <dgm:presLayoutVars>
          <dgm:chMax/>
          <dgm:chPref val="3"/>
        </dgm:presLayoutVars>
      </dgm:prSet>
      <dgm:spPr>
        <a:prstGeom prst="rect">
          <a:avLst/>
        </a:prstGeom>
      </dgm:spPr>
    </dgm:pt>
    <dgm:pt modelId="{9EA5E5B4-AEE4-455F-ADF0-FEE3F26FDD7B}" type="pres">
      <dgm:prSet presAssocID="{79FA6AD5-FC65-48E3-873D-A91F3D044866}" presName="titleText2" presStyleLbl="fgAcc1" presStyleIdx="11" presStyleCnt="19">
        <dgm:presLayoutVars>
          <dgm:chMax val="0"/>
          <dgm:chPref val="0"/>
        </dgm:presLayoutVars>
      </dgm:prSet>
      <dgm:spPr/>
    </dgm:pt>
    <dgm:pt modelId="{BE8BE92A-7846-4202-AD9B-93C74995346E}" type="pres">
      <dgm:prSet presAssocID="{79FA6AD5-FC65-48E3-873D-A91F3D044866}" presName="rootConnector" presStyleLbl="node3" presStyleIdx="0" presStyleCnt="0"/>
      <dgm:spPr/>
    </dgm:pt>
    <dgm:pt modelId="{375A21BE-C5BD-4FEE-9960-4E7016F264EC}" type="pres">
      <dgm:prSet presAssocID="{79FA6AD5-FC65-48E3-873D-A91F3D044866}" presName="hierChild4" presStyleCnt="0"/>
      <dgm:spPr/>
    </dgm:pt>
    <dgm:pt modelId="{78061B1D-C4D3-4BCB-966E-BA416AFDE18F}" type="pres">
      <dgm:prSet presAssocID="{79FA6AD5-FC65-48E3-873D-A91F3D044866}" presName="hierChild5" presStyleCnt="0"/>
      <dgm:spPr/>
    </dgm:pt>
    <dgm:pt modelId="{27DC236B-CF02-4AFE-8CDC-911891966658}" type="pres">
      <dgm:prSet presAssocID="{9453B366-050D-4A57-8837-E8CE55584F94}" presName="Name37" presStyleLbl="parChTrans1D3" presStyleIdx="12" presStyleCnt="13"/>
      <dgm:spPr/>
    </dgm:pt>
    <dgm:pt modelId="{D7CBD4D1-9B0B-4E23-8BC0-B4503558965E}" type="pres">
      <dgm:prSet presAssocID="{7FF603C7-E8C7-4F49-99B4-B33B1F50C2D9}" presName="hierRoot2" presStyleCnt="0">
        <dgm:presLayoutVars>
          <dgm:hierBranch val="init"/>
        </dgm:presLayoutVars>
      </dgm:prSet>
      <dgm:spPr/>
    </dgm:pt>
    <dgm:pt modelId="{87DD41A4-0235-4F26-8530-7116DAB5F13D}" type="pres">
      <dgm:prSet presAssocID="{7FF603C7-E8C7-4F49-99B4-B33B1F50C2D9}" presName="rootComposite" presStyleCnt="0"/>
      <dgm:spPr/>
    </dgm:pt>
    <dgm:pt modelId="{C6C130A7-5EFB-4182-B2DB-A11EB6BC55F0}" type="pres">
      <dgm:prSet presAssocID="{7FF603C7-E8C7-4F49-99B4-B33B1F50C2D9}" presName="rootText" presStyleLbl="node1" presStyleIdx="12" presStyleCnt="19" custScaleX="2810242" custScaleY="2810242" custLinFactX="-1315210" custLinFactY="4100000" custLinFactNeighborX="-1400000" custLinFactNeighborY="4148676">
        <dgm:presLayoutVars>
          <dgm:chMax/>
          <dgm:chPref val="3"/>
        </dgm:presLayoutVars>
      </dgm:prSet>
      <dgm:spPr>
        <a:prstGeom prst="rect">
          <a:avLst/>
        </a:prstGeom>
      </dgm:spPr>
    </dgm:pt>
    <dgm:pt modelId="{BED8DC9C-E3B0-4141-A806-6E725C9CA996}" type="pres">
      <dgm:prSet presAssocID="{7FF603C7-E8C7-4F49-99B4-B33B1F50C2D9}" presName="titleText2" presStyleLbl="fgAcc1" presStyleIdx="12" presStyleCnt="19">
        <dgm:presLayoutVars>
          <dgm:chMax val="0"/>
          <dgm:chPref val="0"/>
        </dgm:presLayoutVars>
      </dgm:prSet>
      <dgm:spPr/>
    </dgm:pt>
    <dgm:pt modelId="{91043D22-2D24-4AEF-B377-A21DD809BB8A}" type="pres">
      <dgm:prSet presAssocID="{7FF603C7-E8C7-4F49-99B4-B33B1F50C2D9}" presName="rootConnector" presStyleLbl="node3" presStyleIdx="0" presStyleCnt="0"/>
      <dgm:spPr/>
    </dgm:pt>
    <dgm:pt modelId="{ED9A0C2A-2B90-4A5F-82B3-A63A648663E4}" type="pres">
      <dgm:prSet presAssocID="{7FF603C7-E8C7-4F49-99B4-B33B1F50C2D9}" presName="hierChild4" presStyleCnt="0"/>
      <dgm:spPr/>
    </dgm:pt>
    <dgm:pt modelId="{AE3B7F31-F351-4170-83FC-EC800AF4B9BE}" type="pres">
      <dgm:prSet presAssocID="{7FF603C7-E8C7-4F49-99B4-B33B1F50C2D9}" presName="hierChild5" presStyleCnt="0"/>
      <dgm:spPr/>
    </dgm:pt>
    <dgm:pt modelId="{BCEFFB82-DFA7-4615-BD0C-E1E79DD94D5D}" type="pres">
      <dgm:prSet presAssocID="{34865802-72ED-4E8C-96FF-C87F54480118}" presName="hierChild7" presStyleCnt="0"/>
      <dgm:spPr/>
    </dgm:pt>
    <dgm:pt modelId="{C84FEB26-3F7D-4A5F-897F-738D4EE5E8F1}" type="pres">
      <dgm:prSet presAssocID="{85ECD1B2-1762-49ED-B15A-CF68DF8E848D}" presName="hierRoot1" presStyleCnt="0">
        <dgm:presLayoutVars>
          <dgm:hierBranch val="init"/>
        </dgm:presLayoutVars>
      </dgm:prSet>
      <dgm:spPr/>
    </dgm:pt>
    <dgm:pt modelId="{1EF64B61-D793-49E1-B0AB-1C77A3398EFE}" type="pres">
      <dgm:prSet presAssocID="{85ECD1B2-1762-49ED-B15A-CF68DF8E848D}" presName="rootComposite1" presStyleCnt="0"/>
      <dgm:spPr/>
    </dgm:pt>
    <dgm:pt modelId="{90DB702F-21A5-4067-80F9-9D784F7884BA}" type="pres">
      <dgm:prSet presAssocID="{85ECD1B2-1762-49ED-B15A-CF68DF8E848D}" presName="rootText1" presStyleLbl="node0" presStyleIdx="1" presStyleCnt="2" custScaleX="4525923" custScaleY="4525923" custLinFactX="69699" custLinFactY="-9262" custLinFactNeighborX="100000" custLinFactNeighborY="-100000">
        <dgm:presLayoutVars>
          <dgm:chMax/>
          <dgm:chPref val="3"/>
        </dgm:presLayoutVars>
      </dgm:prSet>
      <dgm:spPr>
        <a:prstGeom prst="diamond">
          <a:avLst/>
        </a:prstGeom>
      </dgm:spPr>
    </dgm:pt>
    <dgm:pt modelId="{4B04BF6D-0BE0-4EA7-9C11-6A00734C0B33}" type="pres">
      <dgm:prSet presAssocID="{85ECD1B2-1762-49ED-B15A-CF68DF8E848D}" presName="titleText1" presStyleLbl="fgAcc0" presStyleIdx="1" presStyleCnt="2">
        <dgm:presLayoutVars>
          <dgm:chMax val="0"/>
          <dgm:chPref val="0"/>
        </dgm:presLayoutVars>
      </dgm:prSet>
      <dgm:spPr/>
    </dgm:pt>
    <dgm:pt modelId="{0593B3C6-44A9-4C3F-9C7D-0F98C15DEE85}" type="pres">
      <dgm:prSet presAssocID="{85ECD1B2-1762-49ED-B15A-CF68DF8E848D}" presName="rootConnector1" presStyleLbl="asst0" presStyleIdx="0" presStyleCnt="0"/>
      <dgm:spPr/>
    </dgm:pt>
    <dgm:pt modelId="{B728F280-FBB8-40A7-BF28-BBEF23D87909}" type="pres">
      <dgm:prSet presAssocID="{85ECD1B2-1762-49ED-B15A-CF68DF8E848D}" presName="hierChild2" presStyleCnt="0"/>
      <dgm:spPr/>
    </dgm:pt>
    <dgm:pt modelId="{843EA8BA-7CDB-4017-9276-BA61EB6B988A}" type="pres">
      <dgm:prSet presAssocID="{91B15CCC-A923-44D1-ABA5-388F596D54B6}" presName="Name37" presStyleLbl="parChTrans1D2" presStyleIdx="4" presStyleCnt="10"/>
      <dgm:spPr/>
    </dgm:pt>
    <dgm:pt modelId="{7B1AE6C8-DE3D-40D2-9CEB-12697BB9D91B}" type="pres">
      <dgm:prSet presAssocID="{85D2706D-28D5-4B8A-B84C-F4EE457169BA}" presName="hierRoot2" presStyleCnt="0">
        <dgm:presLayoutVars>
          <dgm:hierBranch val="init"/>
        </dgm:presLayoutVars>
      </dgm:prSet>
      <dgm:spPr/>
    </dgm:pt>
    <dgm:pt modelId="{2AF993B9-0D5B-467A-8C7C-252231E33A30}" type="pres">
      <dgm:prSet presAssocID="{85D2706D-28D5-4B8A-B84C-F4EE457169BA}" presName="rootComposite" presStyleCnt="0"/>
      <dgm:spPr/>
    </dgm:pt>
    <dgm:pt modelId="{3D0CEF09-613F-46BE-B14A-C82A82AF4EBC}" type="pres">
      <dgm:prSet presAssocID="{85D2706D-28D5-4B8A-B84C-F4EE457169BA}" presName="rootText" presStyleLbl="node1" presStyleIdx="13" presStyleCnt="19" custScaleX="2810242" custScaleY="2810242" custLinFactX="1200000" custLinFactY="-3600000" custLinFactNeighborX="1204092" custLinFactNeighborY="-3665388">
        <dgm:presLayoutVars>
          <dgm:chMax/>
          <dgm:chPref val="3"/>
        </dgm:presLayoutVars>
      </dgm:prSet>
      <dgm:spPr>
        <a:prstGeom prst="rect">
          <a:avLst/>
        </a:prstGeom>
      </dgm:spPr>
    </dgm:pt>
    <dgm:pt modelId="{929167F6-A96B-487F-83A8-900A5145075B}" type="pres">
      <dgm:prSet presAssocID="{85D2706D-28D5-4B8A-B84C-F4EE457169BA}" presName="titleText2" presStyleLbl="fgAcc1" presStyleIdx="13" presStyleCnt="19">
        <dgm:presLayoutVars>
          <dgm:chMax val="0"/>
          <dgm:chPref val="0"/>
        </dgm:presLayoutVars>
      </dgm:prSet>
      <dgm:spPr/>
    </dgm:pt>
    <dgm:pt modelId="{C77A626C-B987-4EBE-98B0-1729449EE2D0}" type="pres">
      <dgm:prSet presAssocID="{85D2706D-28D5-4B8A-B84C-F4EE457169BA}" presName="rootConnector" presStyleLbl="node2" presStyleIdx="0" presStyleCnt="0"/>
      <dgm:spPr/>
    </dgm:pt>
    <dgm:pt modelId="{D85A4151-EEB8-4F93-A7F4-C04DF3FE35FF}" type="pres">
      <dgm:prSet presAssocID="{85D2706D-28D5-4B8A-B84C-F4EE457169BA}" presName="hierChild4" presStyleCnt="0"/>
      <dgm:spPr/>
    </dgm:pt>
    <dgm:pt modelId="{BD45D2E4-3E6E-49C4-A47E-22D57148BF2A}" type="pres">
      <dgm:prSet presAssocID="{85D2706D-28D5-4B8A-B84C-F4EE457169BA}" presName="hierChild5" presStyleCnt="0"/>
      <dgm:spPr/>
    </dgm:pt>
    <dgm:pt modelId="{AA37FA35-11ED-4C22-BA0D-5818087A9F55}" type="pres">
      <dgm:prSet presAssocID="{836CEBD3-E138-499D-8B0F-280F216ED896}" presName="Name37" presStyleLbl="parChTrans1D2" presStyleIdx="5" presStyleCnt="10"/>
      <dgm:spPr/>
    </dgm:pt>
    <dgm:pt modelId="{54E782C6-A529-45BC-8A0C-A692F60D88E0}" type="pres">
      <dgm:prSet presAssocID="{128E4D95-AA65-468D-833F-FFC4E247667A}" presName="hierRoot2" presStyleCnt="0">
        <dgm:presLayoutVars>
          <dgm:hierBranch val="init"/>
        </dgm:presLayoutVars>
      </dgm:prSet>
      <dgm:spPr/>
    </dgm:pt>
    <dgm:pt modelId="{BA465E98-F033-4AE9-B82B-381FF53EA930}" type="pres">
      <dgm:prSet presAssocID="{128E4D95-AA65-468D-833F-FFC4E247667A}" presName="rootComposite" presStyleCnt="0"/>
      <dgm:spPr/>
    </dgm:pt>
    <dgm:pt modelId="{23378CC3-080A-412D-AA50-9D87AEAD37AC}" type="pres">
      <dgm:prSet presAssocID="{128E4D95-AA65-468D-833F-FFC4E247667A}" presName="rootText" presStyleLbl="node1" presStyleIdx="14" presStyleCnt="19" custScaleX="2810242" custScaleY="2810242" custLinFactX="-200000" custLinFactY="-200000" custLinFactNeighborX="-252537" custLinFactNeighborY="-291641">
        <dgm:presLayoutVars>
          <dgm:chMax/>
          <dgm:chPref val="3"/>
        </dgm:presLayoutVars>
      </dgm:prSet>
      <dgm:spPr>
        <a:prstGeom prst="rect">
          <a:avLst/>
        </a:prstGeom>
      </dgm:spPr>
    </dgm:pt>
    <dgm:pt modelId="{DF4356B7-B192-4E59-9BC3-A78883DD7456}" type="pres">
      <dgm:prSet presAssocID="{128E4D95-AA65-468D-833F-FFC4E247667A}" presName="titleText2" presStyleLbl="fgAcc1" presStyleIdx="14" presStyleCnt="19">
        <dgm:presLayoutVars>
          <dgm:chMax val="0"/>
          <dgm:chPref val="0"/>
        </dgm:presLayoutVars>
      </dgm:prSet>
      <dgm:spPr/>
    </dgm:pt>
    <dgm:pt modelId="{B492D8EF-D34B-4D1A-9E21-4E2855811096}" type="pres">
      <dgm:prSet presAssocID="{128E4D95-AA65-468D-833F-FFC4E247667A}" presName="rootConnector" presStyleLbl="node2" presStyleIdx="0" presStyleCnt="0"/>
      <dgm:spPr/>
    </dgm:pt>
    <dgm:pt modelId="{C013C879-F77D-4FF0-9978-97D5AF62F4B6}" type="pres">
      <dgm:prSet presAssocID="{128E4D95-AA65-468D-833F-FFC4E247667A}" presName="hierChild4" presStyleCnt="0"/>
      <dgm:spPr/>
    </dgm:pt>
    <dgm:pt modelId="{8466FA51-280E-4610-A691-FC0BB33C08B9}" type="pres">
      <dgm:prSet presAssocID="{128E4D95-AA65-468D-833F-FFC4E247667A}" presName="hierChild5" presStyleCnt="0"/>
      <dgm:spPr/>
    </dgm:pt>
    <dgm:pt modelId="{E4F389CF-4B17-49D1-94A8-ABB9CF21690A}" type="pres">
      <dgm:prSet presAssocID="{B8A51B72-78D7-4E56-961C-82F741D6F2F7}" presName="Name37" presStyleLbl="parChTrans1D2" presStyleIdx="6" presStyleCnt="10"/>
      <dgm:spPr/>
    </dgm:pt>
    <dgm:pt modelId="{937EFC9F-7C44-4EBA-88C8-A8876564FADC}" type="pres">
      <dgm:prSet presAssocID="{095B06EC-AA26-4DC6-A253-E626DCC51D65}" presName="hierRoot2" presStyleCnt="0">
        <dgm:presLayoutVars>
          <dgm:hierBranch val="init"/>
        </dgm:presLayoutVars>
      </dgm:prSet>
      <dgm:spPr/>
    </dgm:pt>
    <dgm:pt modelId="{5BB5704D-2E23-4F51-B48D-E7DAD7D18093}" type="pres">
      <dgm:prSet presAssocID="{095B06EC-AA26-4DC6-A253-E626DCC51D65}" presName="rootComposite" presStyleCnt="0"/>
      <dgm:spPr/>
    </dgm:pt>
    <dgm:pt modelId="{9CB9C78C-C0B5-4ADB-8362-12E08C65DE4F}" type="pres">
      <dgm:prSet presAssocID="{095B06EC-AA26-4DC6-A253-E626DCC51D65}" presName="rootText" presStyleLbl="node1" presStyleIdx="15" presStyleCnt="19" custScaleX="2810242" custScaleY="2810242" custLinFactX="800000" custLinFactY="-4942107" custLinFactNeighborX="812156" custLinFactNeighborY="-5000000">
        <dgm:presLayoutVars>
          <dgm:chMax/>
          <dgm:chPref val="3"/>
        </dgm:presLayoutVars>
      </dgm:prSet>
      <dgm:spPr>
        <a:prstGeom prst="rect">
          <a:avLst/>
        </a:prstGeom>
      </dgm:spPr>
    </dgm:pt>
    <dgm:pt modelId="{1D753549-72AC-4F8D-A2CA-304BA4B4A1C8}" type="pres">
      <dgm:prSet presAssocID="{095B06EC-AA26-4DC6-A253-E626DCC51D65}" presName="titleText2" presStyleLbl="fgAcc1" presStyleIdx="15" presStyleCnt="19">
        <dgm:presLayoutVars>
          <dgm:chMax val="0"/>
          <dgm:chPref val="0"/>
        </dgm:presLayoutVars>
      </dgm:prSet>
      <dgm:spPr/>
    </dgm:pt>
    <dgm:pt modelId="{AE97E847-0D77-4C2B-800D-924DE3EF21AD}" type="pres">
      <dgm:prSet presAssocID="{095B06EC-AA26-4DC6-A253-E626DCC51D65}" presName="rootConnector" presStyleLbl="node2" presStyleIdx="0" presStyleCnt="0"/>
      <dgm:spPr/>
    </dgm:pt>
    <dgm:pt modelId="{A678E576-EF53-43D4-A4C4-3A309BEC8192}" type="pres">
      <dgm:prSet presAssocID="{095B06EC-AA26-4DC6-A253-E626DCC51D65}" presName="hierChild4" presStyleCnt="0"/>
      <dgm:spPr/>
    </dgm:pt>
    <dgm:pt modelId="{9B7CD1AD-FABB-443F-8A7C-E0097AA76CE0}" type="pres">
      <dgm:prSet presAssocID="{095B06EC-AA26-4DC6-A253-E626DCC51D65}" presName="hierChild5" presStyleCnt="0"/>
      <dgm:spPr/>
    </dgm:pt>
    <dgm:pt modelId="{ADEC1286-0E19-49EE-AA66-F8B3AC453F56}" type="pres">
      <dgm:prSet presAssocID="{D33C95B8-67AB-4A75-886B-E4A9D9361BCA}" presName="Name37" presStyleLbl="parChTrans1D2" presStyleIdx="7" presStyleCnt="10"/>
      <dgm:spPr/>
    </dgm:pt>
    <dgm:pt modelId="{D6F39E2D-A2D5-4CB1-8CD5-D6217120A8C4}" type="pres">
      <dgm:prSet presAssocID="{CF526C3E-25E1-4C70-8A94-1269FD94FA78}" presName="hierRoot2" presStyleCnt="0">
        <dgm:presLayoutVars>
          <dgm:hierBranch val="init"/>
        </dgm:presLayoutVars>
      </dgm:prSet>
      <dgm:spPr/>
    </dgm:pt>
    <dgm:pt modelId="{AC09F7FD-0B4E-4BAB-AF1D-ADBD3C5E7BC2}" type="pres">
      <dgm:prSet presAssocID="{CF526C3E-25E1-4C70-8A94-1269FD94FA78}" presName="rootComposite" presStyleCnt="0"/>
      <dgm:spPr/>
    </dgm:pt>
    <dgm:pt modelId="{E4F53DA3-EAD2-46D7-A794-47F87CF42EF9}" type="pres">
      <dgm:prSet presAssocID="{CF526C3E-25E1-4C70-8A94-1269FD94FA78}" presName="rootText" presStyleLbl="node1" presStyleIdx="16" presStyleCnt="19" custScaleX="2810242" custScaleY="2810242" custLinFactX="-500000" custLinFactY="1652382" custLinFactNeighborX="-574768" custLinFactNeighborY="1700000">
        <dgm:presLayoutVars>
          <dgm:chMax/>
          <dgm:chPref val="3"/>
        </dgm:presLayoutVars>
      </dgm:prSet>
      <dgm:spPr>
        <a:prstGeom prst="rect">
          <a:avLst/>
        </a:prstGeom>
      </dgm:spPr>
    </dgm:pt>
    <dgm:pt modelId="{585ABF3E-AC93-4D63-B6E2-0EDC84C51A0B}" type="pres">
      <dgm:prSet presAssocID="{CF526C3E-25E1-4C70-8A94-1269FD94FA78}" presName="titleText2" presStyleLbl="fgAcc1" presStyleIdx="16" presStyleCnt="19">
        <dgm:presLayoutVars>
          <dgm:chMax val="0"/>
          <dgm:chPref val="0"/>
        </dgm:presLayoutVars>
      </dgm:prSet>
      <dgm:spPr/>
    </dgm:pt>
    <dgm:pt modelId="{C0649B91-348F-4C2F-8CB1-F6E23C514DFA}" type="pres">
      <dgm:prSet presAssocID="{CF526C3E-25E1-4C70-8A94-1269FD94FA78}" presName="rootConnector" presStyleLbl="node2" presStyleIdx="0" presStyleCnt="0"/>
      <dgm:spPr/>
    </dgm:pt>
    <dgm:pt modelId="{3220ED01-3407-4DFD-B26F-BD946A406B0D}" type="pres">
      <dgm:prSet presAssocID="{CF526C3E-25E1-4C70-8A94-1269FD94FA78}" presName="hierChild4" presStyleCnt="0"/>
      <dgm:spPr/>
    </dgm:pt>
    <dgm:pt modelId="{5EF6E28D-6BDE-4464-8BE4-6050D3C70ABC}" type="pres">
      <dgm:prSet presAssocID="{CF526C3E-25E1-4C70-8A94-1269FD94FA78}" presName="hierChild5" presStyleCnt="0"/>
      <dgm:spPr/>
    </dgm:pt>
    <dgm:pt modelId="{DB374052-C4DB-4F10-94FF-EF97FF9B84D9}" type="pres">
      <dgm:prSet presAssocID="{8DE5B1B7-3170-468A-9FBC-C1DCBC9E26C3}" presName="Name37" presStyleLbl="parChTrans1D2" presStyleIdx="8" presStyleCnt="10"/>
      <dgm:spPr/>
    </dgm:pt>
    <dgm:pt modelId="{223827CC-4462-4F18-8062-5B47B0003DCB}" type="pres">
      <dgm:prSet presAssocID="{E7D851D7-2027-4132-BA52-4427FA9E4CCB}" presName="hierRoot2" presStyleCnt="0">
        <dgm:presLayoutVars>
          <dgm:hierBranch val="init"/>
        </dgm:presLayoutVars>
      </dgm:prSet>
      <dgm:spPr/>
    </dgm:pt>
    <dgm:pt modelId="{4E53B444-039C-4154-B89A-0F3A3AE98BF1}" type="pres">
      <dgm:prSet presAssocID="{E7D851D7-2027-4132-BA52-4427FA9E4CCB}" presName="rootComposite" presStyleCnt="0"/>
      <dgm:spPr/>
    </dgm:pt>
    <dgm:pt modelId="{A75EBA59-76D8-4A0D-AF0B-9E1289437D8A}" type="pres">
      <dgm:prSet presAssocID="{E7D851D7-2027-4132-BA52-4427FA9E4CCB}" presName="rootText" presStyleLbl="node1" presStyleIdx="17" presStyleCnt="19" custScaleX="2810242" custScaleY="2810242" custLinFactX="100000" custLinFactY="-3400000" custLinFactNeighborX="154552" custLinFactNeighborY="-3428372">
        <dgm:presLayoutVars>
          <dgm:chMax/>
          <dgm:chPref val="3"/>
        </dgm:presLayoutVars>
      </dgm:prSet>
      <dgm:spPr>
        <a:prstGeom prst="rect">
          <a:avLst/>
        </a:prstGeom>
      </dgm:spPr>
    </dgm:pt>
    <dgm:pt modelId="{22E5AA72-5604-4BBA-810A-AE43130A3D08}" type="pres">
      <dgm:prSet presAssocID="{E7D851D7-2027-4132-BA52-4427FA9E4CCB}" presName="titleText2" presStyleLbl="fgAcc1" presStyleIdx="17" presStyleCnt="19">
        <dgm:presLayoutVars>
          <dgm:chMax val="0"/>
          <dgm:chPref val="0"/>
        </dgm:presLayoutVars>
      </dgm:prSet>
      <dgm:spPr/>
    </dgm:pt>
    <dgm:pt modelId="{535A4508-BB97-4635-B2D5-2350E5D103DF}" type="pres">
      <dgm:prSet presAssocID="{E7D851D7-2027-4132-BA52-4427FA9E4CCB}" presName="rootConnector" presStyleLbl="node2" presStyleIdx="0" presStyleCnt="0"/>
      <dgm:spPr/>
    </dgm:pt>
    <dgm:pt modelId="{50F5F828-B019-438C-B84F-78E61BF08CAB}" type="pres">
      <dgm:prSet presAssocID="{E7D851D7-2027-4132-BA52-4427FA9E4CCB}" presName="hierChild4" presStyleCnt="0"/>
      <dgm:spPr/>
    </dgm:pt>
    <dgm:pt modelId="{969A70C2-2C0B-4F59-B198-F53EC59D582C}" type="pres">
      <dgm:prSet presAssocID="{E7D851D7-2027-4132-BA52-4427FA9E4CCB}" presName="hierChild5" presStyleCnt="0"/>
      <dgm:spPr/>
    </dgm:pt>
    <dgm:pt modelId="{F692337F-22CA-4229-BBDB-0F70DA6F0EE0}" type="pres">
      <dgm:prSet presAssocID="{C07220B6-CC52-4C3C-AD44-5062FF085D6C}" presName="Name37" presStyleLbl="parChTrans1D2" presStyleIdx="9" presStyleCnt="10"/>
      <dgm:spPr/>
    </dgm:pt>
    <dgm:pt modelId="{0CDA5CC9-3BC9-4D3D-BF7E-1680B29B766D}" type="pres">
      <dgm:prSet presAssocID="{6B257F81-5047-40C2-BC85-4757DFFC4006}" presName="hierRoot2" presStyleCnt="0">
        <dgm:presLayoutVars>
          <dgm:hierBranch val="init"/>
        </dgm:presLayoutVars>
      </dgm:prSet>
      <dgm:spPr/>
    </dgm:pt>
    <dgm:pt modelId="{AE97A470-891E-42D8-9093-AAEBAAAF19AB}" type="pres">
      <dgm:prSet presAssocID="{6B257F81-5047-40C2-BC85-4757DFFC4006}" presName="rootComposite" presStyleCnt="0"/>
      <dgm:spPr/>
    </dgm:pt>
    <dgm:pt modelId="{45A2C67C-7C5C-476C-A1B5-523DA99BF5F9}" type="pres">
      <dgm:prSet presAssocID="{6B257F81-5047-40C2-BC85-4757DFFC4006}" presName="rootText" presStyleLbl="node1" presStyleIdx="18" presStyleCnt="19" custScaleX="2810242" custScaleY="2810242" custLinFactX="-800000" custLinFactY="-9245" custLinFactNeighborX="-812153" custLinFactNeighborY="-100000">
        <dgm:presLayoutVars>
          <dgm:chMax/>
          <dgm:chPref val="3"/>
        </dgm:presLayoutVars>
      </dgm:prSet>
      <dgm:spPr>
        <a:prstGeom prst="rect">
          <a:avLst/>
        </a:prstGeom>
      </dgm:spPr>
    </dgm:pt>
    <dgm:pt modelId="{94E7BFC9-D8DF-452D-A0E9-06C447BCE6F6}" type="pres">
      <dgm:prSet presAssocID="{6B257F81-5047-40C2-BC85-4757DFFC4006}" presName="titleText2" presStyleLbl="fgAcc1" presStyleIdx="18" presStyleCnt="19">
        <dgm:presLayoutVars>
          <dgm:chMax val="0"/>
          <dgm:chPref val="0"/>
        </dgm:presLayoutVars>
      </dgm:prSet>
      <dgm:spPr/>
    </dgm:pt>
    <dgm:pt modelId="{AE37DC5F-6474-4414-9AC6-CEAB604D00AD}" type="pres">
      <dgm:prSet presAssocID="{6B257F81-5047-40C2-BC85-4757DFFC4006}" presName="rootConnector" presStyleLbl="node2" presStyleIdx="0" presStyleCnt="0"/>
      <dgm:spPr/>
    </dgm:pt>
    <dgm:pt modelId="{A1AB904A-5237-4EB4-8189-11AD2D9846CF}" type="pres">
      <dgm:prSet presAssocID="{6B257F81-5047-40C2-BC85-4757DFFC4006}" presName="hierChild4" presStyleCnt="0"/>
      <dgm:spPr/>
    </dgm:pt>
    <dgm:pt modelId="{D31B7453-AB62-4722-9104-34FB723A4C3F}" type="pres">
      <dgm:prSet presAssocID="{6B257F81-5047-40C2-BC85-4757DFFC4006}" presName="hierChild5" presStyleCnt="0"/>
      <dgm:spPr/>
    </dgm:pt>
    <dgm:pt modelId="{25344385-69CA-4F92-AFDE-9B009CD2B13E}" type="pres">
      <dgm:prSet presAssocID="{85ECD1B2-1762-49ED-B15A-CF68DF8E848D}" presName="hierChild3" presStyleCnt="0"/>
      <dgm:spPr/>
    </dgm:pt>
  </dgm:ptLst>
  <dgm:cxnLst>
    <dgm:cxn modelId="{AFB13C00-B310-4F05-9986-D7F520903650}" type="presOf" srcId="{EFC7760C-F79C-4C9C-9228-D786A4A342A5}" destId="{D48C5794-277A-4307-B0A8-B5D28ED90BEC}" srcOrd="0" destOrd="0" presId="urn:microsoft.com/office/officeart/2008/layout/NameandTitleOrganizationalChart"/>
    <dgm:cxn modelId="{EE801D01-AD2D-43E6-BBC9-5635B5C5866A}" type="presOf" srcId="{AF2A2E32-6E28-423B-9833-61D5C6FDA517}" destId="{929167F6-A96B-487F-83A8-900A5145075B}" srcOrd="0" destOrd="0" presId="urn:microsoft.com/office/officeart/2008/layout/NameandTitleOrganizationalChart"/>
    <dgm:cxn modelId="{A93EB101-1945-4DCA-A5EE-5B0CD89FED94}" type="presOf" srcId="{348ECA6F-EFC7-46FE-B380-5D030E32769E}" destId="{161B0CE0-A6BE-4C7E-81CB-A02F07C65F54}" srcOrd="1" destOrd="0" presId="urn:microsoft.com/office/officeart/2008/layout/NameandTitleOrganizationalChart"/>
    <dgm:cxn modelId="{46BEE106-0902-40E7-91DA-4C21B274554A}" type="presOf" srcId="{57430C94-90E7-42A0-83DC-BA5DF109090C}" destId="{6006590B-53C6-4ED6-A0A1-93FA712BBA71}" srcOrd="0" destOrd="0" presId="urn:microsoft.com/office/officeart/2008/layout/NameandTitleOrganizationalChart"/>
    <dgm:cxn modelId="{D0E1FA08-1A88-4322-88C8-3E5A4244BD29}" type="presOf" srcId="{1A0C16E2-C750-4C36-B806-659A19DD9D89}" destId="{F171181B-C7B1-44B0-8DAF-ADCA52E5E1AE}" srcOrd="0" destOrd="0" presId="urn:microsoft.com/office/officeart/2008/layout/NameandTitleOrganizationalChart"/>
    <dgm:cxn modelId="{D3C85409-906C-4F12-B659-9901C42C791C}" type="presOf" srcId="{C6C00151-AA01-4ED1-B7FB-CA21FEBC5B3E}" destId="{E1474786-BBA5-43AA-A1BE-28263F14B1AC}" srcOrd="0" destOrd="0" presId="urn:microsoft.com/office/officeart/2008/layout/NameandTitleOrganizationalChart"/>
    <dgm:cxn modelId="{3542BD12-6A5E-4CEA-A627-F2C00B173DB7}" type="presOf" srcId="{E983CF2E-25C2-48FD-8AE7-AD75FEACBFE4}" destId="{523BECD1-3A33-4596-B0DB-FE7C7C2F7C84}" srcOrd="0" destOrd="0" presId="urn:microsoft.com/office/officeart/2008/layout/NameandTitleOrganizationalChart"/>
    <dgm:cxn modelId="{49E25C14-77CB-4462-9AC8-8E5A19323E76}" type="presOf" srcId="{C49AFA70-39F2-4951-97EA-B7D3F6F6A5CA}" destId="{22E5AA72-5604-4BBA-810A-AE43130A3D08}" srcOrd="0" destOrd="0" presId="urn:microsoft.com/office/officeart/2008/layout/NameandTitleOrganizationalChart"/>
    <dgm:cxn modelId="{A82D5A15-A93A-45B7-A8D5-A07EBF82ADF3}" srcId="{34865802-72ED-4E8C-96FF-C87F54480118}" destId="{955357AD-2538-4E16-96F4-CEECA5C00F26}" srcOrd="5" destOrd="0" parTransId="{B6E3254B-DB20-4C46-B075-C85F7D1C9074}" sibTransId="{4D03392B-89A1-4F91-9D08-07D3FD4975D3}"/>
    <dgm:cxn modelId="{3C572716-2D7E-4B5D-9315-6A599D162961}" type="presOf" srcId="{57430C94-90E7-42A0-83DC-BA5DF109090C}" destId="{2EA86190-77EA-48E0-90E8-494A21AA5483}" srcOrd="1" destOrd="0" presId="urn:microsoft.com/office/officeart/2008/layout/NameandTitleOrganizationalChart"/>
    <dgm:cxn modelId="{AA773E1C-E33B-4855-BB86-FDDDF59EB3FD}" type="presOf" srcId="{A605D4F6-16EA-46C1-B649-ACA5D9EF501D}" destId="{12750FA7-1833-403A-8FA9-5EAEF63E9C94}" srcOrd="0" destOrd="0" presId="urn:microsoft.com/office/officeart/2008/layout/NameandTitleOrganizationalChart"/>
    <dgm:cxn modelId="{42CCF01D-B061-4434-AAA4-A44E536F699D}" srcId="{51F930AA-A423-4A9A-B7CC-840C4587C1A2}" destId="{9E81A495-E91E-4DBA-B598-698CE64F38D1}" srcOrd="0" destOrd="0" parTransId="{89A7E160-114C-490B-895C-D9443B4C8097}" sibTransId="{4AC01194-1B6C-4FD6-A24B-B3B5F71E72D0}"/>
    <dgm:cxn modelId="{94A7351E-3312-4A43-99FE-015D47F48B7B}" type="presOf" srcId="{803610D2-6695-4D9B-B20D-C3B1CCCEBB48}" destId="{A8DC32AB-5BBA-49D6-8D1A-60BD2879957B}" srcOrd="1" destOrd="0" presId="urn:microsoft.com/office/officeart/2008/layout/NameandTitleOrganizationalChart"/>
    <dgm:cxn modelId="{2760A223-5488-4167-94F9-0B758AEC8C5D}" type="presOf" srcId="{95A8CC0D-E3EF-46B1-987D-C0586E044822}" destId="{4B04BF6D-0BE0-4EA7-9C11-6A00734C0B33}" srcOrd="0" destOrd="0" presId="urn:microsoft.com/office/officeart/2008/layout/NameandTitleOrganizationalChart"/>
    <dgm:cxn modelId="{7387942A-16B9-4D2D-BEED-EC6699896F53}" srcId="{E61F53F0-1B74-474E-942B-404EAF5E8874}" destId="{12A98395-0E7C-4E4E-8492-CF3A9E21883B}" srcOrd="1" destOrd="0" parTransId="{78CF846A-BAB7-46DF-A1DB-DE9414929E03}" sibTransId="{8FAD95E8-3129-4B83-9206-0DB1D922F448}"/>
    <dgm:cxn modelId="{00BAD92F-FC50-4804-B330-F7E53BA3672D}" type="presOf" srcId="{91B15CCC-A923-44D1-ABA5-388F596D54B6}" destId="{843EA8BA-7CDB-4017-9276-BA61EB6B988A}" srcOrd="0" destOrd="0" presId="urn:microsoft.com/office/officeart/2008/layout/NameandTitleOrganizationalChart"/>
    <dgm:cxn modelId="{3CD1E033-5C46-4760-9517-8B263C4FB51F}" type="presOf" srcId="{E7D851D7-2027-4132-BA52-4427FA9E4CCB}" destId="{535A4508-BB97-4635-B2D5-2350E5D103DF}" srcOrd="1" destOrd="0" presId="urn:microsoft.com/office/officeart/2008/layout/NameandTitleOrganizationalChart"/>
    <dgm:cxn modelId="{C12B1C34-A698-465C-A8D8-D4AFDCFE6E03}" type="presOf" srcId="{095B06EC-AA26-4DC6-A253-E626DCC51D65}" destId="{9CB9C78C-C0B5-4ADB-8362-12E08C65DE4F}" srcOrd="0" destOrd="0" presId="urn:microsoft.com/office/officeart/2008/layout/NameandTitleOrganizationalChart"/>
    <dgm:cxn modelId="{82A5E134-39A7-4BD9-A924-5879D3B58FE6}" type="presOf" srcId="{8DE5B1B7-3170-468A-9FBC-C1DCBC9E26C3}" destId="{DB374052-C4DB-4F10-94FF-EF97FF9B84D9}" srcOrd="0" destOrd="0" presId="urn:microsoft.com/office/officeart/2008/layout/NameandTitleOrganizationalChart"/>
    <dgm:cxn modelId="{2EDDAE38-8C7A-459B-BF41-B3BF02AD00FD}" type="presOf" srcId="{E85F0371-16C2-4530-BC44-28BBA2AF099C}" destId="{7B7123AF-784E-4317-919E-6296B8343BE5}" srcOrd="0" destOrd="0" presId="urn:microsoft.com/office/officeart/2008/layout/NameandTitleOrganizationalChart"/>
    <dgm:cxn modelId="{82F00E3B-DEB6-4895-8D75-27D917BA017C}" type="presOf" srcId="{9E81A495-E91E-4DBA-B598-698CE64F38D1}" destId="{CB1AADF2-048F-4B15-A7C3-3DEF6BB36462}" srcOrd="1" destOrd="0" presId="urn:microsoft.com/office/officeart/2008/layout/NameandTitleOrganizationalChart"/>
    <dgm:cxn modelId="{5637073C-8060-45B7-8D95-9D5DCF4C7346}" type="presOf" srcId="{2DA04556-175C-41CA-BB29-F63A87569E3E}" destId="{D28BADAC-EC6D-4403-A3EC-7E320C6B2177}" srcOrd="0" destOrd="0" presId="urn:microsoft.com/office/officeart/2008/layout/NameandTitleOrganizationalChart"/>
    <dgm:cxn modelId="{483F5E3E-AF9C-434B-AC0E-05E6F63BB364}" srcId="{85ECD1B2-1762-49ED-B15A-CF68DF8E848D}" destId="{CF526C3E-25E1-4C70-8A94-1269FD94FA78}" srcOrd="3" destOrd="0" parTransId="{D33C95B8-67AB-4A75-886B-E4A9D9361BCA}" sibTransId="{40B0EAE6-46F4-4601-A85B-7CB322EC4E6E}"/>
    <dgm:cxn modelId="{75D1CD5D-CF03-4EE5-A767-248B3E952B0E}" type="presOf" srcId="{095B06EC-AA26-4DC6-A253-E626DCC51D65}" destId="{AE97E847-0D77-4C2B-800D-924DE3EF21AD}" srcOrd="1" destOrd="0" presId="urn:microsoft.com/office/officeart/2008/layout/NameandTitleOrganizationalChart"/>
    <dgm:cxn modelId="{0019BD5E-2B29-4F97-9497-B293CF6551CA}" type="presOf" srcId="{79FA6AD5-FC65-48E3-873D-A91F3D044866}" destId="{BE8BE92A-7846-4202-AD9B-93C74995346E}" srcOrd="1" destOrd="0" presId="urn:microsoft.com/office/officeart/2008/layout/NameandTitleOrganizationalChart"/>
    <dgm:cxn modelId="{2DFA5841-74A2-4EA2-A99D-A5CAA4A90C2F}" srcId="{34865802-72ED-4E8C-96FF-C87F54480118}" destId="{348ECA6F-EFC7-46FE-B380-5D030E32769E}" srcOrd="0" destOrd="0" parTransId="{34ED1C38-2109-4B21-9F33-92F4135D2409}" sibTransId="{DA456E55-A7F7-4D46-9FC0-EFC25C4D57A4}"/>
    <dgm:cxn modelId="{A22F6C63-0620-4E3B-B539-D248B8247108}" type="presOf" srcId="{12A98395-0E7C-4E4E-8492-CF3A9E21883B}" destId="{9EC64EC0-43E0-4543-ADEE-AB9836D9FA34}" srcOrd="1" destOrd="0" presId="urn:microsoft.com/office/officeart/2008/layout/NameandTitleOrganizationalChart"/>
    <dgm:cxn modelId="{1F67C763-8B70-4421-ACA1-9A03D57C4023}" type="presOf" srcId="{34865802-72ED-4E8C-96FF-C87F54480118}" destId="{814217E4-F2EF-4658-BF3F-83EE56416F4A}" srcOrd="0" destOrd="0" presId="urn:microsoft.com/office/officeart/2008/layout/NameandTitleOrganizationalChart"/>
    <dgm:cxn modelId="{3A2E0267-A304-413C-9B01-7C1A8DC284DB}" srcId="{E61F53F0-1B74-474E-942B-404EAF5E8874}" destId="{34865802-72ED-4E8C-96FF-C87F54480118}" srcOrd="3" destOrd="0" parTransId="{51586A32-A40B-4673-B8CD-BAC644C9E9F6}" sibTransId="{DAA8AE07-C9AA-4249-9D1E-F544928BF361}"/>
    <dgm:cxn modelId="{1E6E3A6A-62AF-4F8B-B47C-8AED85E43500}" type="presOf" srcId="{9453B366-050D-4A57-8837-E8CE55584F94}" destId="{27DC236B-CF02-4AFE-8CDC-911891966658}" srcOrd="0" destOrd="0" presId="urn:microsoft.com/office/officeart/2008/layout/NameandTitleOrganizationalChart"/>
    <dgm:cxn modelId="{1580044B-3DCC-46CA-A4B9-2F4DBEDB83E8}" type="presOf" srcId="{1006E12D-0169-4743-B644-5AD7AB3128E7}" destId="{E3D6440D-AA25-476D-9792-DC250938EA37}" srcOrd="0" destOrd="0" presId="urn:microsoft.com/office/officeart/2008/layout/NameandTitleOrganizationalChart"/>
    <dgm:cxn modelId="{72FE1B4C-9A3C-418D-AB94-AE3A56DC7148}" type="presOf" srcId="{7FF603C7-E8C7-4F49-99B4-B33B1F50C2D9}" destId="{C6C130A7-5EFB-4182-B2DB-A11EB6BC55F0}" srcOrd="0" destOrd="0" presId="urn:microsoft.com/office/officeart/2008/layout/NameandTitleOrganizationalChart"/>
    <dgm:cxn modelId="{0D8E1E4C-A0E2-4F7D-8292-725C0A01EF7F}" type="presOf" srcId="{8FAC66F6-999C-4A8F-ACED-866D68EE0A6E}" destId="{7C5BB912-D962-4BF0-AB63-FB6B47D42A2E}" srcOrd="0" destOrd="0" presId="urn:microsoft.com/office/officeart/2008/layout/NameandTitleOrganizationalChart"/>
    <dgm:cxn modelId="{9DFDC34E-C64C-4BD9-B388-D55C2D40E441}" srcId="{85ECD1B2-1762-49ED-B15A-CF68DF8E848D}" destId="{85D2706D-28D5-4B8A-B84C-F4EE457169BA}" srcOrd="0" destOrd="0" parTransId="{91B15CCC-A923-44D1-ABA5-388F596D54B6}" sibTransId="{AF2A2E32-6E28-423B-9833-61D5C6FDA517}"/>
    <dgm:cxn modelId="{615EB74F-F7BD-40C2-B6A3-F612BF5F6A96}" type="presOf" srcId="{39D3017B-AC80-4BBC-A9C6-E30C7B1C5AA4}" destId="{EF0ADB35-BB87-44C7-9F24-5D9E3B7C56A9}" srcOrd="0" destOrd="0" presId="urn:microsoft.com/office/officeart/2008/layout/NameandTitleOrganizationalChart"/>
    <dgm:cxn modelId="{2CDCFF4F-6CCC-4284-8B75-20B533234ECD}" type="presOf" srcId="{79FA6AD5-FC65-48E3-873D-A91F3D044866}" destId="{7F4A6B9F-0D97-4B0A-BCFB-5BF204E883FF}" srcOrd="0" destOrd="0" presId="urn:microsoft.com/office/officeart/2008/layout/NameandTitleOrganizationalChart"/>
    <dgm:cxn modelId="{2C074850-503C-40FE-B0C9-82640C1CE3FD}" srcId="{34865802-72ED-4E8C-96FF-C87F54480118}" destId="{803610D2-6695-4D9B-B20D-C3B1CCCEBB48}" srcOrd="1" destOrd="0" parTransId="{B895B92B-F301-471C-814B-D98167788E36}" sibTransId="{40CD423B-1417-4283-A39D-9D572645D8F2}"/>
    <dgm:cxn modelId="{A0AD6F70-788B-42D7-A9BD-15999CEAB728}" type="presOf" srcId="{5218B220-4C58-4903-BBD4-D78976D35BC2}" destId="{416E7813-DABB-4979-98FC-B7970EB66B81}" srcOrd="0" destOrd="0" presId="urn:microsoft.com/office/officeart/2008/layout/NameandTitleOrganizationalChart"/>
    <dgm:cxn modelId="{BD94F250-140C-44E7-85AC-6CB1DEA2E138}" type="presOf" srcId="{E7D851D7-2027-4132-BA52-4427FA9E4CCB}" destId="{A75EBA59-76D8-4A0D-AF0B-9E1289437D8A}" srcOrd="0" destOrd="0" presId="urn:microsoft.com/office/officeart/2008/layout/NameandTitleOrganizationalChart"/>
    <dgm:cxn modelId="{0306BE52-4B98-40AD-A0B3-2D2344A080C2}" srcId="{51F930AA-A423-4A9A-B7CC-840C4587C1A2}" destId="{1006E12D-0169-4743-B644-5AD7AB3128E7}" srcOrd="1" destOrd="0" parTransId="{BE4DB85B-4010-4F78-98C3-E40033A89AF9}" sibTransId="{8FAC66F6-999C-4A8F-ACED-866D68EE0A6E}"/>
    <dgm:cxn modelId="{C5333953-3362-47D4-8089-67B46D395797}" type="presOf" srcId="{43DB69C0-6696-41D8-BD3F-73D520344D4D}" destId="{94E7BFC9-D8DF-452D-A0E9-06C447BCE6F6}" srcOrd="0" destOrd="0" presId="urn:microsoft.com/office/officeart/2008/layout/NameandTitleOrganizationalChart"/>
    <dgm:cxn modelId="{2BF47C53-5EB0-4FFD-AFA9-83C23898A8F9}" srcId="{85ECD1B2-1762-49ED-B15A-CF68DF8E848D}" destId="{128E4D95-AA65-468D-833F-FFC4E247667A}" srcOrd="1" destOrd="0" parTransId="{836CEBD3-E138-499D-8B0F-280F216ED896}" sibTransId="{F9D342EE-2D8F-417B-8E39-D357FFF0D15B}"/>
    <dgm:cxn modelId="{69F45C74-CE7F-420D-926D-8BBD041C0AD0}" type="presOf" srcId="{33DFBB56-3845-46DB-90C0-B0108CBD0597}" destId="{592FDBE6-1C08-4242-86E9-73892D35AFF4}" srcOrd="0" destOrd="0" presId="urn:microsoft.com/office/officeart/2008/layout/NameandTitleOrganizationalChart"/>
    <dgm:cxn modelId="{9465FB75-983D-4298-A1BD-BC65CF4DD740}" type="presOf" srcId="{BE4DB85B-4010-4F78-98C3-E40033A89AF9}" destId="{FFF9DB5D-7F3A-43FA-9B04-CC03317FE398}" srcOrd="0" destOrd="0" presId="urn:microsoft.com/office/officeart/2008/layout/NameandTitleOrganizationalChart"/>
    <dgm:cxn modelId="{D0F31556-D3DC-4D7B-B6A9-DC65721E7358}" srcId="{85ECD1B2-1762-49ED-B15A-CF68DF8E848D}" destId="{095B06EC-AA26-4DC6-A253-E626DCC51D65}" srcOrd="2" destOrd="0" parTransId="{B8A51B72-78D7-4E56-961C-82F741D6F2F7}" sibTransId="{DE2F37A6-9BF9-4A24-BBA0-4022C6386966}"/>
    <dgm:cxn modelId="{DDA5C256-6700-400E-92D2-C016D7C25265}" srcId="{982064D2-D796-436F-8C6F-A3B3C5C56011}" destId="{85ECD1B2-1762-49ED-B15A-CF68DF8E848D}" srcOrd="1" destOrd="0" parTransId="{56D55CF1-C1CB-499E-9FCF-C88EBE0E4AFB}" sibTransId="{95A8CC0D-E3EF-46B1-987D-C0586E044822}"/>
    <dgm:cxn modelId="{7992DB56-5189-42BB-8133-D54F59A777B6}" srcId="{85ECD1B2-1762-49ED-B15A-CF68DF8E848D}" destId="{E7D851D7-2027-4132-BA52-4427FA9E4CCB}" srcOrd="4" destOrd="0" parTransId="{8DE5B1B7-3170-468A-9FBC-C1DCBC9E26C3}" sibTransId="{C49AFA70-39F2-4951-97EA-B7D3F6F6A5CA}"/>
    <dgm:cxn modelId="{BC21F857-84AB-4935-AB01-CC2D5A3E2754}" type="presOf" srcId="{C07220B6-CC52-4C3C-AD44-5062FF085D6C}" destId="{F692337F-22CA-4229-BBDB-0F70DA6F0EE0}" srcOrd="0" destOrd="0" presId="urn:microsoft.com/office/officeart/2008/layout/NameandTitleOrganizationalChart"/>
    <dgm:cxn modelId="{E33BBB78-26B4-44A9-A5D2-C58AAE4C0B66}" type="presOf" srcId="{85ECD1B2-1762-49ED-B15A-CF68DF8E848D}" destId="{0593B3C6-44A9-4C3F-9C7D-0F98C15DEE85}" srcOrd="1" destOrd="0" presId="urn:microsoft.com/office/officeart/2008/layout/NameandTitleOrganizationalChart"/>
    <dgm:cxn modelId="{1760BB78-1ECB-459F-899D-D51797E0C804}" type="presOf" srcId="{CF526C3E-25E1-4C70-8A94-1269FD94FA78}" destId="{C0649B91-348F-4C2F-8CB1-F6E23C514DFA}" srcOrd="1" destOrd="0" presId="urn:microsoft.com/office/officeart/2008/layout/NameandTitleOrganizationalChart"/>
    <dgm:cxn modelId="{FFABF27C-8D84-47AE-963A-58E5DAABB12C}" srcId="{85ECD1B2-1762-49ED-B15A-CF68DF8E848D}" destId="{6B257F81-5047-40C2-BC85-4757DFFC4006}" srcOrd="5" destOrd="0" parTransId="{C07220B6-CC52-4C3C-AD44-5062FF085D6C}" sibTransId="{43DB69C0-6696-41D8-BD3F-73D520344D4D}"/>
    <dgm:cxn modelId="{569D4D7D-8B2E-4A37-B8F6-7EB22274622F}" type="presOf" srcId="{85D2706D-28D5-4B8A-B84C-F4EE457169BA}" destId="{3D0CEF09-613F-46BE-B14A-C82A82AF4EBC}" srcOrd="0" destOrd="0" presId="urn:microsoft.com/office/officeart/2008/layout/NameandTitleOrganizationalChart"/>
    <dgm:cxn modelId="{059AD97F-5ADF-4262-99A3-99D1098536C0}" type="presOf" srcId="{348ECA6F-EFC7-46FE-B380-5D030E32769E}" destId="{1644E973-BD7C-453C-A1E7-968B993A04AA}" srcOrd="0" destOrd="0" presId="urn:microsoft.com/office/officeart/2008/layout/NameandTitleOrganizationalChart"/>
    <dgm:cxn modelId="{69EAA582-FC66-43D3-AA3F-3D4F582AAA81}" type="presOf" srcId="{4AC01194-1B6C-4FD6-A24B-B3B5F71E72D0}" destId="{C2969D19-6E3B-4408-8229-1B5ED6B062FC}" srcOrd="0" destOrd="0" presId="urn:microsoft.com/office/officeart/2008/layout/NameandTitleOrganizationalChart"/>
    <dgm:cxn modelId="{602A1D85-D655-4EE5-8124-C47B48AF0819}" type="presOf" srcId="{453FB7B7-6BB3-4F77-8574-E906CCA29B34}" destId="{B5AC0FED-5F54-4CD2-BCE4-632417ECA630}" srcOrd="0" destOrd="0" presId="urn:microsoft.com/office/officeart/2008/layout/NameandTitleOrganizationalChart"/>
    <dgm:cxn modelId="{CEFD3085-8652-40D0-A5CB-255313A16F9C}" type="presOf" srcId="{78CF846A-BAB7-46DF-A1DB-DE9414929E03}" destId="{7504BA48-9165-4DBA-8CE7-A358F947AC0A}" srcOrd="0" destOrd="0" presId="urn:microsoft.com/office/officeart/2008/layout/NameandTitleOrganizationalChart"/>
    <dgm:cxn modelId="{15112C86-6DFC-4A72-BAF8-1C92C3A5191E}" type="presOf" srcId="{982064D2-D796-436F-8C6F-A3B3C5C56011}" destId="{03A2AF26-F608-4AB5-996E-03B0CEA54F61}" srcOrd="0" destOrd="0" presId="urn:microsoft.com/office/officeart/2008/layout/NameandTitleOrganizationalChart"/>
    <dgm:cxn modelId="{97ACA888-60AF-4CA4-90B4-224EF9C5980D}" type="presOf" srcId="{34865802-72ED-4E8C-96FF-C87F54480118}" destId="{B5217C11-42A0-4211-B198-F47F220EBA23}" srcOrd="1" destOrd="0" presId="urn:microsoft.com/office/officeart/2008/layout/NameandTitleOrganizationalChart"/>
    <dgm:cxn modelId="{8C12158B-0773-4F75-AF2A-8D0B04E2793F}" type="presOf" srcId="{B6E3254B-DB20-4C46-B075-C85F7D1C9074}" destId="{4454B02E-CA1C-4305-BBE2-2B4561981A98}" srcOrd="0" destOrd="0" presId="urn:microsoft.com/office/officeart/2008/layout/NameandTitleOrganizationalChart"/>
    <dgm:cxn modelId="{35DAC48B-68FC-430B-9DBE-9F33658AFBBA}" srcId="{51F930AA-A423-4A9A-B7CC-840C4587C1A2}" destId="{C58B99C0-E7A8-43E4-9F7E-4016B2149F2D}" srcOrd="3" destOrd="0" parTransId="{2DA04556-175C-41CA-BB29-F63A87569E3E}" sibTransId="{1A0C16E2-C750-4C36-B806-659A19DD9D89}"/>
    <dgm:cxn modelId="{2CCF298C-AA75-40C7-9FC2-6FF1B45006EE}" type="presOf" srcId="{7DCCC7B2-6547-4133-90EB-E7A404C63630}" destId="{BED8DC9C-E3B0-4141-A806-6E725C9CA996}" srcOrd="0" destOrd="0" presId="urn:microsoft.com/office/officeart/2008/layout/NameandTitleOrganizationalChart"/>
    <dgm:cxn modelId="{D834468D-E420-4F76-B465-3AA56AAA5A99}" type="presOf" srcId="{955357AD-2538-4E16-96F4-CEECA5C00F26}" destId="{C98F884B-6AAE-4BA1-A676-C88710E9D294}" srcOrd="0" destOrd="0" presId="urn:microsoft.com/office/officeart/2008/layout/NameandTitleOrganizationalChart"/>
    <dgm:cxn modelId="{4BDC1E8E-1146-4B18-BA85-BEFA3C8A6478}" type="presOf" srcId="{51586A32-A40B-4673-B8CD-BAC644C9E9F6}" destId="{CE7135A3-ECA7-4FB8-B04B-AF38E52E73D1}" srcOrd="0" destOrd="0" presId="urn:microsoft.com/office/officeart/2008/layout/NameandTitleOrganizationalChart"/>
    <dgm:cxn modelId="{5E95908E-F8F9-4E01-A03B-8C0E63E09DE6}" type="presOf" srcId="{3FDDE7D0-95C0-45F4-9BF6-0420DFBAE048}" destId="{3D1F194D-F21C-458C-B159-67F20799D8F2}" srcOrd="0" destOrd="0" presId="urn:microsoft.com/office/officeart/2008/layout/NameandTitleOrganizationalChart"/>
    <dgm:cxn modelId="{2C01CF8E-8FAC-4D06-9B29-B067BC0802EA}" type="presOf" srcId="{836CEBD3-E138-499D-8B0F-280F216ED896}" destId="{AA37FA35-11ED-4C22-BA0D-5818087A9F55}" srcOrd="0" destOrd="0" presId="urn:microsoft.com/office/officeart/2008/layout/NameandTitleOrganizationalChart"/>
    <dgm:cxn modelId="{7AB5758F-6F2C-418F-980C-6F0663C70186}" type="presOf" srcId="{34ED1C38-2109-4B21-9F33-92F4135D2409}" destId="{F61DC7DF-7496-4412-A1E9-F4187CDF5083}" srcOrd="0" destOrd="0" presId="urn:microsoft.com/office/officeart/2008/layout/NameandTitleOrganizationalChart"/>
    <dgm:cxn modelId="{3A0C8397-FD4B-46C8-87AA-30DA8175F424}" srcId="{34865802-72ED-4E8C-96FF-C87F54480118}" destId="{3FDDE7D0-95C0-45F4-9BF6-0420DFBAE048}" srcOrd="4" destOrd="0" parTransId="{D2D53EC6-DB8C-4B0A-9FC8-EBC164B18E02}" sibTransId="{0A066297-95CC-43EC-883E-0AE38759A9DB}"/>
    <dgm:cxn modelId="{18B42C98-0584-43ED-8BAE-5FE26B2ADDBA}" type="presOf" srcId="{C58B99C0-E7A8-43E4-9F7E-4016B2149F2D}" destId="{D6EF4866-B971-4348-8C4B-143FE0F3FE55}" srcOrd="1" destOrd="0" presId="urn:microsoft.com/office/officeart/2008/layout/NameandTitleOrganizationalChart"/>
    <dgm:cxn modelId="{2BEFCA9B-D89F-4916-9D37-9ED7563C63CF}" type="presOf" srcId="{E61F53F0-1B74-474E-942B-404EAF5E8874}" destId="{E8FC6626-A4FA-4D98-917C-2BF2A17654A6}" srcOrd="1" destOrd="0" presId="urn:microsoft.com/office/officeart/2008/layout/NameandTitleOrganizationalChart"/>
    <dgm:cxn modelId="{1C792D9C-B42A-4811-8F76-5FEBFEBF1C73}" type="presOf" srcId="{12A98395-0E7C-4E4E-8492-CF3A9E21883B}" destId="{73A976F5-EE01-4F87-9680-CEE0A3D8D424}" srcOrd="0" destOrd="0" presId="urn:microsoft.com/office/officeart/2008/layout/NameandTitleOrganizationalChart"/>
    <dgm:cxn modelId="{84A5319E-C502-42B1-9853-A3FB9E4AD242}" type="presOf" srcId="{947B4A5D-6020-446C-9018-F313839D8EB3}" destId="{185D8625-D985-45D5-B0DF-BA0AFA9600A1}" srcOrd="0" destOrd="0" presId="urn:microsoft.com/office/officeart/2008/layout/NameandTitleOrganizationalChart"/>
    <dgm:cxn modelId="{807F78A0-3BC8-4017-8325-BB807F3AB6BA}" type="presOf" srcId="{0A066297-95CC-43EC-883E-0AE38759A9DB}" destId="{A5668B3B-ADEB-49B3-9767-41A8275DF216}" srcOrd="0" destOrd="0" presId="urn:microsoft.com/office/officeart/2008/layout/NameandTitleOrganizationalChart"/>
    <dgm:cxn modelId="{026EE8A0-6D47-48A4-BB47-93FB0A2A91C4}" type="presOf" srcId="{3817E7F7-7AE7-4B4C-9865-838CC7121B08}" destId="{187C5EC4-C93B-4E0F-A13B-665F5F6E1342}" srcOrd="0" destOrd="0" presId="urn:microsoft.com/office/officeart/2008/layout/NameandTitleOrganizationalChart"/>
    <dgm:cxn modelId="{E52784A1-1D90-4100-B3CD-96B97F488ACD}" type="presOf" srcId="{DAA8AE07-C9AA-4249-9D1E-F544928BF361}" destId="{1B627E7C-C60C-42A3-BE14-8A2461958222}" srcOrd="0" destOrd="0" presId="urn:microsoft.com/office/officeart/2008/layout/NameandTitleOrganizationalChart"/>
    <dgm:cxn modelId="{8929D9A1-258B-4C2C-BA22-3EF94924654F}" type="presOf" srcId="{C58B99C0-E7A8-43E4-9F7E-4016B2149F2D}" destId="{83E3321B-047C-4CE2-B396-6777DB5A4FA5}" srcOrd="0" destOrd="0" presId="urn:microsoft.com/office/officeart/2008/layout/NameandTitleOrganizationalChart"/>
    <dgm:cxn modelId="{C59D98A3-0E01-4AA7-AE38-2E9FE96644EC}" type="presOf" srcId="{0CECE777-0D63-4CBD-9253-E4CF8A730839}" destId="{F0B71CA0-D706-475B-A550-54C001331E77}" srcOrd="1" destOrd="0" presId="urn:microsoft.com/office/officeart/2008/layout/NameandTitleOrganizationalChart"/>
    <dgm:cxn modelId="{A5812CA5-7F4A-4243-949F-1FDED10D93A3}" srcId="{982064D2-D796-436F-8C6F-A3B3C5C56011}" destId="{E61F53F0-1B74-474E-942B-404EAF5E8874}" srcOrd="0" destOrd="0" parTransId="{1463C4FC-027E-4E97-A5C3-09373328CCF1}" sibTransId="{947B4A5D-6020-446C-9018-F313839D8EB3}"/>
    <dgm:cxn modelId="{1BEA3FA5-C40B-4001-8A2F-DBDC7D43C2AC}" type="presOf" srcId="{3FDDE7D0-95C0-45F4-9BF6-0420DFBAE048}" destId="{66C735FD-0AE0-4DDE-BB21-6FCFFF442956}" srcOrd="1" destOrd="0" presId="urn:microsoft.com/office/officeart/2008/layout/NameandTitleOrganizationalChart"/>
    <dgm:cxn modelId="{445C9BA5-F23C-4037-B404-D0B449EFDEF6}" type="presOf" srcId="{8971E103-A65A-4483-9D44-4C6D67D2930F}" destId="{29B58E12-40ED-40B2-A851-C06DAD428AAC}" srcOrd="0" destOrd="0" presId="urn:microsoft.com/office/officeart/2008/layout/NameandTitleOrganizationalChart"/>
    <dgm:cxn modelId="{DC999FA5-41E7-4826-BFD5-52BA60DFF0EB}" type="presOf" srcId="{CF526C3E-25E1-4C70-8A94-1269FD94FA78}" destId="{E4F53DA3-EAD2-46D7-A794-47F87CF42EF9}" srcOrd="0" destOrd="0" presId="urn:microsoft.com/office/officeart/2008/layout/NameandTitleOrganizationalChart"/>
    <dgm:cxn modelId="{915DFFA6-EDE9-47C6-A8D6-6321140078F5}" srcId="{34865802-72ED-4E8C-96FF-C87F54480118}" destId="{7FF603C7-E8C7-4F49-99B4-B33B1F50C2D9}" srcOrd="7" destOrd="0" parTransId="{9453B366-050D-4A57-8837-E8CE55584F94}" sibTransId="{7DCCC7B2-6547-4133-90EB-E7A404C63630}"/>
    <dgm:cxn modelId="{A58CEAA9-5EBE-4035-945E-4EF1B160B0FB}" type="presOf" srcId="{E61F53F0-1B74-474E-942B-404EAF5E8874}" destId="{8FAF1E1E-4E8E-408E-976A-B4588DBE1322}" srcOrd="0" destOrd="0" presId="urn:microsoft.com/office/officeart/2008/layout/NameandTitleOrganizationalChart"/>
    <dgm:cxn modelId="{0A3490AB-741F-48F3-A725-4DDC73C29665}" type="presOf" srcId="{6B257F81-5047-40C2-BC85-4757DFFC4006}" destId="{45A2C67C-7C5C-476C-A1B5-523DA99BF5F9}" srcOrd="0" destOrd="0" presId="urn:microsoft.com/office/officeart/2008/layout/NameandTitleOrganizationalChart"/>
    <dgm:cxn modelId="{5734B3AB-2D57-46E7-818A-D907693BC15C}" type="presOf" srcId="{DA456E55-A7F7-4D46-9FC0-EFC25C4D57A4}" destId="{0E7C81B7-8BA3-48C4-9417-687257634611}" srcOrd="0" destOrd="0" presId="urn:microsoft.com/office/officeart/2008/layout/NameandTitleOrganizationalChart"/>
    <dgm:cxn modelId="{892F19B0-C7AA-475E-BE25-1330C5BEE54C}" type="presOf" srcId="{B8A51B72-78D7-4E56-961C-82F741D6F2F7}" destId="{E4F389CF-4B17-49D1-94A8-ABB9CF21690A}" srcOrd="0" destOrd="0" presId="urn:microsoft.com/office/officeart/2008/layout/NameandTitleOrganizationalChart"/>
    <dgm:cxn modelId="{25E57AB0-482D-4D3E-B298-3831E7CC2FB0}" type="presOf" srcId="{803610D2-6695-4D9B-B20D-C3B1CCCEBB48}" destId="{115F4177-ED16-4144-A433-C4F1F6627886}" srcOrd="0" destOrd="0" presId="urn:microsoft.com/office/officeart/2008/layout/NameandTitleOrganizationalChart"/>
    <dgm:cxn modelId="{EF98E6B1-C50D-44C7-B439-D88B680D2E01}" type="presOf" srcId="{9E81A495-E91E-4DBA-B598-698CE64F38D1}" destId="{E11DDDB4-86C6-4473-8DDE-A4A609DC0924}" srcOrd="0" destOrd="0" presId="urn:microsoft.com/office/officeart/2008/layout/NameandTitleOrganizationalChart"/>
    <dgm:cxn modelId="{D72F20B6-AD69-4763-957B-895D9CCCCAD5}" type="presOf" srcId="{128E4D95-AA65-468D-833F-FFC4E247667A}" destId="{23378CC3-080A-412D-AA50-9D87AEAD37AC}" srcOrd="0" destOrd="0" presId="urn:microsoft.com/office/officeart/2008/layout/NameandTitleOrganizationalChart"/>
    <dgm:cxn modelId="{0CB746BD-9A66-4716-8775-66970ADCF649}" type="presOf" srcId="{51F930AA-A423-4A9A-B7CC-840C4587C1A2}" destId="{E0C841D7-F27C-43FB-97E9-DA29C7537B8A}" srcOrd="0" destOrd="0" presId="urn:microsoft.com/office/officeart/2008/layout/NameandTitleOrganizationalChart"/>
    <dgm:cxn modelId="{815412BF-9C0E-4EB5-9A7B-3FE59AEE2AD7}" srcId="{57430C94-90E7-42A0-83DC-BA5DF109090C}" destId="{69E0159F-9CBC-47FE-B4FC-F0AAC970EEEB}" srcOrd="0" destOrd="0" parTransId="{33DFBB56-3845-46DB-90C0-B0108CBD0597}" sibTransId="{8971E103-A65A-4483-9D44-4C6D67D2930F}"/>
    <dgm:cxn modelId="{6FAF8AC5-5356-4805-84F1-D489B8C60F41}" srcId="{51F930AA-A423-4A9A-B7CC-840C4587C1A2}" destId="{BF67587E-161F-48D4-A194-C2527F52CA21}" srcOrd="2" destOrd="0" parTransId="{A605D4F6-16EA-46C1-B649-ACA5D9EF501D}" sibTransId="{5218B220-4C58-4903-BBD4-D78976D35BC2}"/>
    <dgm:cxn modelId="{87E5B7C5-79E2-4714-B84E-6A20FF7E80D0}" type="presOf" srcId="{6B257F81-5047-40C2-BC85-4757DFFC4006}" destId="{AE37DC5F-6474-4414-9AC6-CEAB604D00AD}" srcOrd="1" destOrd="0" presId="urn:microsoft.com/office/officeart/2008/layout/NameandTitleOrganizationalChart"/>
    <dgm:cxn modelId="{C9482DC6-FD40-4621-98A5-45E7EE45332D}" type="presOf" srcId="{4D03392B-89A1-4F91-9D08-07D3FD4975D3}" destId="{1CCFE12C-1792-4A7C-B58D-D0B5578EE821}" srcOrd="0" destOrd="0" presId="urn:microsoft.com/office/officeart/2008/layout/NameandTitleOrganizationalChart"/>
    <dgm:cxn modelId="{C78A77C6-B4B3-4035-A2B4-DDD1C9389242}" type="presOf" srcId="{D33C95B8-67AB-4A75-886B-E4A9D9361BCA}" destId="{ADEC1286-0E19-49EE-AA66-F8B3AC453F56}" srcOrd="0" destOrd="0" presId="urn:microsoft.com/office/officeart/2008/layout/NameandTitleOrganizationalChart"/>
    <dgm:cxn modelId="{5068EDC6-6E2E-41D2-AA27-7F4692688CBA}" type="presOf" srcId="{85D2706D-28D5-4B8A-B84C-F4EE457169BA}" destId="{C77A626C-B987-4EBE-98B0-1729449EE2D0}" srcOrd="1" destOrd="0" presId="urn:microsoft.com/office/officeart/2008/layout/NameandTitleOrganizationalChart"/>
    <dgm:cxn modelId="{B1E756C7-D0CE-45F8-AA4F-6D2F8C503E6F}" type="presOf" srcId="{DE2F37A6-9BF9-4A24-BBA0-4022C6386966}" destId="{1D753549-72AC-4F8D-A2CA-304BA4B4A1C8}" srcOrd="0" destOrd="0" presId="urn:microsoft.com/office/officeart/2008/layout/NameandTitleOrganizationalChart"/>
    <dgm:cxn modelId="{470EF5C8-6D05-42D0-9445-49041C591F90}" type="presOf" srcId="{F9D342EE-2D8F-417B-8E39-D357FFF0D15B}" destId="{DF4356B7-B192-4E59-9BC3-A78883DD7456}" srcOrd="0" destOrd="0" presId="urn:microsoft.com/office/officeart/2008/layout/NameandTitleOrganizationalChart"/>
    <dgm:cxn modelId="{0DE466CC-AD27-4BFF-9FE9-F0999AB7491C}" type="presOf" srcId="{7FF603C7-E8C7-4F49-99B4-B33B1F50C2D9}" destId="{91043D22-2D24-4AEF-B377-A21DD809BB8A}" srcOrd="1" destOrd="0" presId="urn:microsoft.com/office/officeart/2008/layout/NameandTitleOrganizationalChart"/>
    <dgm:cxn modelId="{F7C7C4CE-536D-4A87-B798-E23F7F93DBAA}" type="presOf" srcId="{69E0159F-9CBC-47FE-B4FC-F0AAC970EEEB}" destId="{40042BC3-A3F5-45BB-9217-8B3D8F690383}" srcOrd="1" destOrd="0" presId="urn:microsoft.com/office/officeart/2008/layout/NameandTitleOrganizationalChart"/>
    <dgm:cxn modelId="{54DC11D2-FBEF-4E48-B132-6E809CD57659}" type="presOf" srcId="{40CD423B-1417-4283-A39D-9D572645D8F2}" destId="{1C937758-9170-463C-AB2E-483A181DDD46}" srcOrd="0" destOrd="0" presId="urn:microsoft.com/office/officeart/2008/layout/NameandTitleOrganizationalChart"/>
    <dgm:cxn modelId="{40471ED2-6DD6-4CF3-ACBC-89B003C30EDC}" srcId="{34865802-72ED-4E8C-96FF-C87F54480118}" destId="{79FA6AD5-FC65-48E3-873D-A91F3D044866}" srcOrd="6" destOrd="0" parTransId="{39D3017B-AC80-4BBC-A9C6-E30C7B1C5AA4}" sibTransId="{3BBF8523-0107-4A62-885C-30D1428BA202}"/>
    <dgm:cxn modelId="{2D93C0D4-49F4-4BDB-A885-B8CBBB81F4B1}" type="presOf" srcId="{16AA0D7E-4304-4240-9F4D-91086BE01375}" destId="{6D253788-FD3C-4EAD-9ADB-87D3710FA9CE}" srcOrd="0" destOrd="0" presId="urn:microsoft.com/office/officeart/2008/layout/NameandTitleOrganizationalChart"/>
    <dgm:cxn modelId="{67B70FDB-F044-4677-B63E-33EB306C915B}" type="presOf" srcId="{128E4D95-AA65-468D-833F-FFC4E247667A}" destId="{B492D8EF-D34B-4D1A-9E21-4E2855811096}" srcOrd="1" destOrd="0" presId="urn:microsoft.com/office/officeart/2008/layout/NameandTitleOrganizationalChart"/>
    <dgm:cxn modelId="{8CB19ADE-A2BB-4F6F-9496-813430EAEB9E}" type="presOf" srcId="{69E0159F-9CBC-47FE-B4FC-F0AAC970EEEB}" destId="{4AEC42DD-CB43-45F0-8DD8-1BAC20EEB4A1}" srcOrd="0" destOrd="0" presId="urn:microsoft.com/office/officeart/2008/layout/NameandTitleOrganizationalChart"/>
    <dgm:cxn modelId="{8855D0E9-B98B-493D-BB9C-10854821AB44}" srcId="{34865802-72ED-4E8C-96FF-C87F54480118}" destId="{16AA0D7E-4304-4240-9F4D-91086BE01375}" srcOrd="3" destOrd="0" parTransId="{E983CF2E-25C2-48FD-8AE7-AD75FEACBFE4}" sibTransId="{453FB7B7-6BB3-4F77-8574-E906CCA29B34}"/>
    <dgm:cxn modelId="{2F62FAEA-AD37-4859-9C8A-3ABBE2097878}" type="presOf" srcId="{A1B434BD-9F1B-4ACF-91AF-94639B93B36C}" destId="{7C95600F-1BE4-48FB-9A9F-30E81809305C}" srcOrd="0" destOrd="0" presId="urn:microsoft.com/office/officeart/2008/layout/NameandTitleOrganizationalChart"/>
    <dgm:cxn modelId="{516F02EB-7F35-43A8-97ED-004AA4D2B14C}" type="presOf" srcId="{40B0EAE6-46F4-4601-A85B-7CB322EC4E6E}" destId="{585ABF3E-AC93-4D63-B6E2-0EDC84C51A0B}" srcOrd="0" destOrd="0" presId="urn:microsoft.com/office/officeart/2008/layout/NameandTitleOrganizationalChart"/>
    <dgm:cxn modelId="{2CA93EED-4F8B-4D46-9ADE-D15252147239}" type="presOf" srcId="{0CECE777-0D63-4CBD-9253-E4CF8A730839}" destId="{7F4AA43F-C519-4F9A-8E17-4AEE354C3EA8}" srcOrd="0" destOrd="0" presId="urn:microsoft.com/office/officeart/2008/layout/NameandTitleOrganizationalChart"/>
    <dgm:cxn modelId="{450A3EF0-3608-4D5F-A8D5-96070516B4F2}" srcId="{34865802-72ED-4E8C-96FF-C87F54480118}" destId="{0CECE777-0D63-4CBD-9253-E4CF8A730839}" srcOrd="2" destOrd="0" parTransId="{E85F0371-16C2-4530-BC44-28BBA2AF099C}" sibTransId="{C6C00151-AA01-4ED1-B7FB-CA21FEBC5B3E}"/>
    <dgm:cxn modelId="{477249F0-50AD-4E2E-A743-47D5B844C2C5}" type="presOf" srcId="{85ECD1B2-1762-49ED-B15A-CF68DF8E848D}" destId="{90DB702F-21A5-4067-80F9-9D784F7884BA}" srcOrd="0" destOrd="0" presId="urn:microsoft.com/office/officeart/2008/layout/NameandTitleOrganizationalChart"/>
    <dgm:cxn modelId="{69FDDCF1-1F64-49F2-A878-23E92AACEF06}" type="presOf" srcId="{1006E12D-0169-4743-B644-5AD7AB3128E7}" destId="{853A1487-0ABD-4766-8E1C-96FD3FB28135}" srcOrd="1" destOrd="0" presId="urn:microsoft.com/office/officeart/2008/layout/NameandTitleOrganizationalChart"/>
    <dgm:cxn modelId="{D46C5DF3-588B-45E7-873B-9C2E1292694C}" type="presOf" srcId="{8FAD95E8-3129-4B83-9206-0DB1D922F448}" destId="{7F2FA153-7973-4B1B-94EA-D255DE941ACF}" srcOrd="0" destOrd="0" presId="urn:microsoft.com/office/officeart/2008/layout/NameandTitleOrganizationalChart"/>
    <dgm:cxn modelId="{17E2F0F3-B0C5-4B8A-8B51-10B880EB1787}" type="presOf" srcId="{B895B92B-F301-471C-814B-D98167788E36}" destId="{87CB5AE1-E170-463B-BF7A-1BD18942DE03}" srcOrd="0" destOrd="0" presId="urn:microsoft.com/office/officeart/2008/layout/NameandTitleOrganizationalChart"/>
    <dgm:cxn modelId="{9172C9F4-F44E-4D4F-9261-FCA0350C41C8}" type="presOf" srcId="{955357AD-2538-4E16-96F4-CEECA5C00F26}" destId="{8D132CC2-2A09-4C0D-91FE-171F41DD50DE}" srcOrd="1" destOrd="0" presId="urn:microsoft.com/office/officeart/2008/layout/NameandTitleOrganizationalChart"/>
    <dgm:cxn modelId="{B26134F6-713C-4490-AD7A-1701C6A0B3DB}" type="presOf" srcId="{51F930AA-A423-4A9A-B7CC-840C4587C1A2}" destId="{66786F31-944A-4A3C-AE2C-02B4A39A6038}" srcOrd="1" destOrd="0" presId="urn:microsoft.com/office/officeart/2008/layout/NameandTitleOrganizationalChart"/>
    <dgm:cxn modelId="{777F29F8-EC06-4AF4-A2D4-E4D9A02EF0DE}" type="presOf" srcId="{3BBF8523-0107-4A62-885C-30D1428BA202}" destId="{9EA5E5B4-AEE4-455F-ADF0-FEE3F26FDD7B}" srcOrd="0" destOrd="0" presId="urn:microsoft.com/office/officeart/2008/layout/NameandTitleOrganizationalChart"/>
    <dgm:cxn modelId="{3D0CEAF9-2261-4DC4-A65B-E27D1B2802EB}" type="presOf" srcId="{BF67587E-161F-48D4-A194-C2527F52CA21}" destId="{54E83B9E-663F-4C44-BF44-DF964652E3B2}" srcOrd="1" destOrd="0" presId="urn:microsoft.com/office/officeart/2008/layout/NameandTitleOrganizationalChart"/>
    <dgm:cxn modelId="{FEB69DFA-6E72-4D19-AA5F-97F4DDD01E67}" type="presOf" srcId="{D2D53EC6-DB8C-4B0A-9FC8-EBC164B18E02}" destId="{DA157A6C-1A3F-41BD-96F3-95FA175FD551}" srcOrd="0" destOrd="0" presId="urn:microsoft.com/office/officeart/2008/layout/NameandTitleOrganizationalChart"/>
    <dgm:cxn modelId="{51120CFB-56BD-4845-9F2F-BAEA2534A486}" type="presOf" srcId="{16AA0D7E-4304-4240-9F4D-91086BE01375}" destId="{AC97F684-A47D-44E9-8BF9-0908ACDF5EA3}" srcOrd="1" destOrd="0" presId="urn:microsoft.com/office/officeart/2008/layout/NameandTitleOrganizationalChart"/>
    <dgm:cxn modelId="{AAA1E2FB-4905-40E7-ADC1-3F1C45E57157}" srcId="{E61F53F0-1B74-474E-942B-404EAF5E8874}" destId="{57430C94-90E7-42A0-83DC-BA5DF109090C}" srcOrd="0" destOrd="0" parTransId="{A1B434BD-9F1B-4ACF-91AF-94639B93B36C}" sibTransId="{6EB395CE-2E41-411A-947D-76069DDAC800}"/>
    <dgm:cxn modelId="{ECA278FC-E7A6-4D36-9F95-CCCBDAC77EEB}" type="presOf" srcId="{89A7E160-114C-490B-895C-D9443B4C8097}" destId="{D0A69C10-4A35-4F5A-8225-AD1B5743A129}" srcOrd="0" destOrd="0" presId="urn:microsoft.com/office/officeart/2008/layout/NameandTitleOrganizationalChart"/>
    <dgm:cxn modelId="{D23B3BFE-71B3-4F58-9798-F0BE0B741B91}" type="presOf" srcId="{6EB395CE-2E41-411A-947D-76069DDAC800}" destId="{7F1D8CC7-12FC-4BBB-A7AB-830FE2A4090E}" srcOrd="0" destOrd="0" presId="urn:microsoft.com/office/officeart/2008/layout/NameandTitleOrganizationalChart"/>
    <dgm:cxn modelId="{251DABFF-1145-4982-BE6F-60D1EB031C3B}" srcId="{E61F53F0-1B74-474E-942B-404EAF5E8874}" destId="{51F930AA-A423-4A9A-B7CC-840C4587C1A2}" srcOrd="2" destOrd="0" parTransId="{EFC7760C-F79C-4C9C-9228-D786A4A342A5}" sibTransId="{3817E7F7-7AE7-4B4C-9865-838CC7121B08}"/>
    <dgm:cxn modelId="{E4A2F5FF-E0E5-494F-BF9E-8154514C8414}" type="presOf" srcId="{BF67587E-161F-48D4-A194-C2527F52CA21}" destId="{84BE207E-2B32-41DC-BA77-B5B61B4319C6}" srcOrd="0" destOrd="0" presId="urn:microsoft.com/office/officeart/2008/layout/NameandTitleOrganizationalChart"/>
    <dgm:cxn modelId="{29AC803C-1260-4958-BA79-41D7545C7D76}" type="presParOf" srcId="{03A2AF26-F608-4AB5-996E-03B0CEA54F61}" destId="{BE990CB6-80A4-4A3C-A250-6E32A09C45BB}" srcOrd="0" destOrd="0" presId="urn:microsoft.com/office/officeart/2008/layout/NameandTitleOrganizationalChart"/>
    <dgm:cxn modelId="{DB39DFF0-DBBA-45DF-AF09-DAF2B42A6FCC}" type="presParOf" srcId="{BE990CB6-80A4-4A3C-A250-6E32A09C45BB}" destId="{469116C3-C3E5-4C9D-BE3E-434405555FB5}" srcOrd="0" destOrd="0" presId="urn:microsoft.com/office/officeart/2008/layout/NameandTitleOrganizationalChart"/>
    <dgm:cxn modelId="{78F41BC2-3576-47FA-90C0-432D09CD407C}" type="presParOf" srcId="{469116C3-C3E5-4C9D-BE3E-434405555FB5}" destId="{8FAF1E1E-4E8E-408E-976A-B4588DBE1322}" srcOrd="0" destOrd="0" presId="urn:microsoft.com/office/officeart/2008/layout/NameandTitleOrganizationalChart"/>
    <dgm:cxn modelId="{B9295733-EA29-4A73-B037-E3B66B07649C}" type="presParOf" srcId="{469116C3-C3E5-4C9D-BE3E-434405555FB5}" destId="{185D8625-D985-45D5-B0DF-BA0AFA9600A1}" srcOrd="1" destOrd="0" presId="urn:microsoft.com/office/officeart/2008/layout/NameandTitleOrganizationalChart"/>
    <dgm:cxn modelId="{DE28964C-EBBE-4AB9-85A5-7921AEFFB4EA}" type="presParOf" srcId="{469116C3-C3E5-4C9D-BE3E-434405555FB5}" destId="{E8FC6626-A4FA-4D98-917C-2BF2A17654A6}" srcOrd="2" destOrd="0" presId="urn:microsoft.com/office/officeart/2008/layout/NameandTitleOrganizationalChart"/>
    <dgm:cxn modelId="{34F34EF1-0114-421E-956F-FB15FDEB04BE}" type="presParOf" srcId="{BE990CB6-80A4-4A3C-A250-6E32A09C45BB}" destId="{B7F1EF9C-D30B-4F6C-88FF-792CC797CA43}" srcOrd="1" destOrd="0" presId="urn:microsoft.com/office/officeart/2008/layout/NameandTitleOrganizationalChart"/>
    <dgm:cxn modelId="{44E549BE-7315-44A2-9F44-6650DB5A1DD6}" type="presParOf" srcId="{BE990CB6-80A4-4A3C-A250-6E32A09C45BB}" destId="{16C857A8-4B92-4D16-A24C-CBD9628813B3}" srcOrd="2" destOrd="0" presId="urn:microsoft.com/office/officeart/2008/layout/NameandTitleOrganizationalChart"/>
    <dgm:cxn modelId="{AB7EB8AF-5A3F-4E8D-874E-0878D1B5BB74}" type="presParOf" srcId="{16C857A8-4B92-4D16-A24C-CBD9628813B3}" destId="{7C95600F-1BE4-48FB-9A9F-30E81809305C}" srcOrd="0" destOrd="0" presId="urn:microsoft.com/office/officeart/2008/layout/NameandTitleOrganizationalChart"/>
    <dgm:cxn modelId="{0185A5A9-70E9-414D-B2D9-FE3EC5DE21D1}" type="presParOf" srcId="{16C857A8-4B92-4D16-A24C-CBD9628813B3}" destId="{CA261B64-B039-41A0-9440-517C8512E6AB}" srcOrd="1" destOrd="0" presId="urn:microsoft.com/office/officeart/2008/layout/NameandTitleOrganizationalChart"/>
    <dgm:cxn modelId="{58C82B75-ED3D-4304-B319-CD7A53FACE7F}" type="presParOf" srcId="{CA261B64-B039-41A0-9440-517C8512E6AB}" destId="{913B0543-9FA7-4357-A223-8047B5052D97}" srcOrd="0" destOrd="0" presId="urn:microsoft.com/office/officeart/2008/layout/NameandTitleOrganizationalChart"/>
    <dgm:cxn modelId="{048BE3E5-EF4E-4A02-97D6-4F5895DE4AF1}" type="presParOf" srcId="{913B0543-9FA7-4357-A223-8047B5052D97}" destId="{6006590B-53C6-4ED6-A0A1-93FA712BBA71}" srcOrd="0" destOrd="0" presId="urn:microsoft.com/office/officeart/2008/layout/NameandTitleOrganizationalChart"/>
    <dgm:cxn modelId="{AA4543C1-B529-4E01-A896-E221F7C4B49B}" type="presParOf" srcId="{913B0543-9FA7-4357-A223-8047B5052D97}" destId="{7F1D8CC7-12FC-4BBB-A7AB-830FE2A4090E}" srcOrd="1" destOrd="0" presId="urn:microsoft.com/office/officeart/2008/layout/NameandTitleOrganizationalChart"/>
    <dgm:cxn modelId="{10C17B2A-A426-4096-9D14-9858B5B04580}" type="presParOf" srcId="{913B0543-9FA7-4357-A223-8047B5052D97}" destId="{2EA86190-77EA-48E0-90E8-494A21AA5483}" srcOrd="2" destOrd="0" presId="urn:microsoft.com/office/officeart/2008/layout/NameandTitleOrganizationalChart"/>
    <dgm:cxn modelId="{FDBD9A9E-1876-4124-97A4-CD2D76D58413}" type="presParOf" srcId="{CA261B64-B039-41A0-9440-517C8512E6AB}" destId="{757F98C6-2545-43C2-8074-086D0EFB7716}" srcOrd="1" destOrd="0" presId="urn:microsoft.com/office/officeart/2008/layout/NameandTitleOrganizationalChart"/>
    <dgm:cxn modelId="{FA8A89E6-456E-4E95-A510-B8E100ADBE9A}" type="presParOf" srcId="{757F98C6-2545-43C2-8074-086D0EFB7716}" destId="{592FDBE6-1C08-4242-86E9-73892D35AFF4}" srcOrd="0" destOrd="0" presId="urn:microsoft.com/office/officeart/2008/layout/NameandTitleOrganizationalChart"/>
    <dgm:cxn modelId="{1B32EFC7-22E8-4018-88F3-31DAE36AC9DC}" type="presParOf" srcId="{757F98C6-2545-43C2-8074-086D0EFB7716}" destId="{8FE3338F-08BA-43F6-B23F-30844E0E1106}" srcOrd="1" destOrd="0" presId="urn:microsoft.com/office/officeart/2008/layout/NameandTitleOrganizationalChart"/>
    <dgm:cxn modelId="{435A2296-77C3-4583-B972-1DC1B7EBAB56}" type="presParOf" srcId="{8FE3338F-08BA-43F6-B23F-30844E0E1106}" destId="{BE8A2630-E36D-44AF-A3E9-48471445A567}" srcOrd="0" destOrd="0" presId="urn:microsoft.com/office/officeart/2008/layout/NameandTitleOrganizationalChart"/>
    <dgm:cxn modelId="{00624420-D02A-45C8-865C-481CA37A48BC}" type="presParOf" srcId="{BE8A2630-E36D-44AF-A3E9-48471445A567}" destId="{4AEC42DD-CB43-45F0-8DD8-1BAC20EEB4A1}" srcOrd="0" destOrd="0" presId="urn:microsoft.com/office/officeart/2008/layout/NameandTitleOrganizationalChart"/>
    <dgm:cxn modelId="{02149CF6-AD75-4F33-8D17-3C73A87863B8}" type="presParOf" srcId="{BE8A2630-E36D-44AF-A3E9-48471445A567}" destId="{29B58E12-40ED-40B2-A851-C06DAD428AAC}" srcOrd="1" destOrd="0" presId="urn:microsoft.com/office/officeart/2008/layout/NameandTitleOrganizationalChart"/>
    <dgm:cxn modelId="{C7C158B5-0EBD-41FF-B7C2-C6315830C3D0}" type="presParOf" srcId="{BE8A2630-E36D-44AF-A3E9-48471445A567}" destId="{40042BC3-A3F5-45BB-9217-8B3D8F690383}" srcOrd="2" destOrd="0" presId="urn:microsoft.com/office/officeart/2008/layout/NameandTitleOrganizationalChart"/>
    <dgm:cxn modelId="{5A94F3A0-7532-4798-A575-EAD06B86F204}" type="presParOf" srcId="{8FE3338F-08BA-43F6-B23F-30844E0E1106}" destId="{902DA007-6C41-4CCC-ACAA-76E54A0B9608}" srcOrd="1" destOrd="0" presId="urn:microsoft.com/office/officeart/2008/layout/NameandTitleOrganizationalChart"/>
    <dgm:cxn modelId="{ED0548FC-7D2F-4A61-8E3B-1A8D126FE466}" type="presParOf" srcId="{8FE3338F-08BA-43F6-B23F-30844E0E1106}" destId="{740C3724-A981-4F05-BC47-A0AF1424D292}" srcOrd="2" destOrd="0" presId="urn:microsoft.com/office/officeart/2008/layout/NameandTitleOrganizationalChart"/>
    <dgm:cxn modelId="{FA88C06C-B939-4E70-A94B-3A95E39D102E}" type="presParOf" srcId="{CA261B64-B039-41A0-9440-517C8512E6AB}" destId="{A8A42F87-0A3C-4643-804A-4BBDC4499385}" srcOrd="2" destOrd="0" presId="urn:microsoft.com/office/officeart/2008/layout/NameandTitleOrganizationalChart"/>
    <dgm:cxn modelId="{19F3805C-BCB0-4B64-A555-CD1D5B0D4AC6}" type="presParOf" srcId="{16C857A8-4B92-4D16-A24C-CBD9628813B3}" destId="{7504BA48-9165-4DBA-8CE7-A358F947AC0A}" srcOrd="2" destOrd="0" presId="urn:microsoft.com/office/officeart/2008/layout/NameandTitleOrganizationalChart"/>
    <dgm:cxn modelId="{6FE8766D-0B5C-444C-9FCB-3494BA4716AE}" type="presParOf" srcId="{16C857A8-4B92-4D16-A24C-CBD9628813B3}" destId="{8443F6F6-4AB1-4B86-9248-2A24BD2D3ACA}" srcOrd="3" destOrd="0" presId="urn:microsoft.com/office/officeart/2008/layout/NameandTitleOrganizationalChart"/>
    <dgm:cxn modelId="{C070F10E-4C9A-422D-96C9-8422B2850DEA}" type="presParOf" srcId="{8443F6F6-4AB1-4B86-9248-2A24BD2D3ACA}" destId="{FDC80826-EC22-4243-AD2B-377CD4EAA9B2}" srcOrd="0" destOrd="0" presId="urn:microsoft.com/office/officeart/2008/layout/NameandTitleOrganizationalChart"/>
    <dgm:cxn modelId="{37DB7AE2-216C-4D52-A2DF-91F3EA9FB777}" type="presParOf" srcId="{FDC80826-EC22-4243-AD2B-377CD4EAA9B2}" destId="{73A976F5-EE01-4F87-9680-CEE0A3D8D424}" srcOrd="0" destOrd="0" presId="urn:microsoft.com/office/officeart/2008/layout/NameandTitleOrganizationalChart"/>
    <dgm:cxn modelId="{431FD996-F00C-48C1-A4BB-247AD5BCA6FE}" type="presParOf" srcId="{FDC80826-EC22-4243-AD2B-377CD4EAA9B2}" destId="{7F2FA153-7973-4B1B-94EA-D255DE941ACF}" srcOrd="1" destOrd="0" presId="urn:microsoft.com/office/officeart/2008/layout/NameandTitleOrganizationalChart"/>
    <dgm:cxn modelId="{AE410E92-3A71-4114-85AD-6890818E4B42}" type="presParOf" srcId="{FDC80826-EC22-4243-AD2B-377CD4EAA9B2}" destId="{9EC64EC0-43E0-4543-ADEE-AB9836D9FA34}" srcOrd="2" destOrd="0" presId="urn:microsoft.com/office/officeart/2008/layout/NameandTitleOrganizationalChart"/>
    <dgm:cxn modelId="{BD96FE5C-8755-45B3-B644-ADD61F57D0E7}" type="presParOf" srcId="{8443F6F6-4AB1-4B86-9248-2A24BD2D3ACA}" destId="{2B692028-2E9A-414C-B962-AFCB5D65DE92}" srcOrd="1" destOrd="0" presId="urn:microsoft.com/office/officeart/2008/layout/NameandTitleOrganizationalChart"/>
    <dgm:cxn modelId="{A1E36757-EA89-4E09-82C0-17B1B48D9B2B}" type="presParOf" srcId="{8443F6F6-4AB1-4B86-9248-2A24BD2D3ACA}" destId="{FEB29717-85D4-4CBB-A165-B0BFC1844C24}" srcOrd="2" destOrd="0" presId="urn:microsoft.com/office/officeart/2008/layout/NameandTitleOrganizationalChart"/>
    <dgm:cxn modelId="{06A0FB30-C69E-4A25-ACC8-18C5EFA7B8BB}" type="presParOf" srcId="{16C857A8-4B92-4D16-A24C-CBD9628813B3}" destId="{D48C5794-277A-4307-B0A8-B5D28ED90BEC}" srcOrd="4" destOrd="0" presId="urn:microsoft.com/office/officeart/2008/layout/NameandTitleOrganizationalChart"/>
    <dgm:cxn modelId="{278E84BC-D38F-409C-9436-FC2CD14C6BE2}" type="presParOf" srcId="{16C857A8-4B92-4D16-A24C-CBD9628813B3}" destId="{4CC8F82C-11D2-4D7C-A8EE-EC65C23A6878}" srcOrd="5" destOrd="0" presId="urn:microsoft.com/office/officeart/2008/layout/NameandTitleOrganizationalChart"/>
    <dgm:cxn modelId="{D2177A17-4056-415D-A272-105AE36B1EEE}" type="presParOf" srcId="{4CC8F82C-11D2-4D7C-A8EE-EC65C23A6878}" destId="{9977A5AA-DEF9-4C78-BBA5-E906BF745119}" srcOrd="0" destOrd="0" presId="urn:microsoft.com/office/officeart/2008/layout/NameandTitleOrganizationalChart"/>
    <dgm:cxn modelId="{1823C598-A8EF-43A2-B601-255DA1EC5F23}" type="presParOf" srcId="{9977A5AA-DEF9-4C78-BBA5-E906BF745119}" destId="{E0C841D7-F27C-43FB-97E9-DA29C7537B8A}" srcOrd="0" destOrd="0" presId="urn:microsoft.com/office/officeart/2008/layout/NameandTitleOrganizationalChart"/>
    <dgm:cxn modelId="{F2C0C411-A0C9-4341-896C-5CFAA90552B7}" type="presParOf" srcId="{9977A5AA-DEF9-4C78-BBA5-E906BF745119}" destId="{187C5EC4-C93B-4E0F-A13B-665F5F6E1342}" srcOrd="1" destOrd="0" presId="urn:microsoft.com/office/officeart/2008/layout/NameandTitleOrganizationalChart"/>
    <dgm:cxn modelId="{CE5ADAAC-B19E-4B77-9E98-6F9761F75A81}" type="presParOf" srcId="{9977A5AA-DEF9-4C78-BBA5-E906BF745119}" destId="{66786F31-944A-4A3C-AE2C-02B4A39A6038}" srcOrd="2" destOrd="0" presId="urn:microsoft.com/office/officeart/2008/layout/NameandTitleOrganizationalChart"/>
    <dgm:cxn modelId="{C2D9BB9A-F4D7-4238-A2E7-34E5CF182FCF}" type="presParOf" srcId="{4CC8F82C-11D2-4D7C-A8EE-EC65C23A6878}" destId="{58E506A2-8700-4D16-A565-6291199C7567}" srcOrd="1" destOrd="0" presId="urn:microsoft.com/office/officeart/2008/layout/NameandTitleOrganizationalChart"/>
    <dgm:cxn modelId="{7B7147BC-4476-48D8-BDAC-EC530EBA8116}" type="presParOf" srcId="{58E506A2-8700-4D16-A565-6291199C7567}" destId="{D0A69C10-4A35-4F5A-8225-AD1B5743A129}" srcOrd="0" destOrd="0" presId="urn:microsoft.com/office/officeart/2008/layout/NameandTitleOrganizationalChart"/>
    <dgm:cxn modelId="{1CD48F05-A040-486A-8356-4796AFB533F0}" type="presParOf" srcId="{58E506A2-8700-4D16-A565-6291199C7567}" destId="{B12453DD-6825-41DB-A984-0B92DAB141B4}" srcOrd="1" destOrd="0" presId="urn:microsoft.com/office/officeart/2008/layout/NameandTitleOrganizationalChart"/>
    <dgm:cxn modelId="{A9862770-098E-4BF0-BC60-9DE9A0F9A1BB}" type="presParOf" srcId="{B12453DD-6825-41DB-A984-0B92DAB141B4}" destId="{DDD71869-EB7C-4AC6-A2CD-927C2C4805A6}" srcOrd="0" destOrd="0" presId="urn:microsoft.com/office/officeart/2008/layout/NameandTitleOrganizationalChart"/>
    <dgm:cxn modelId="{F45BC23B-5697-4748-ABA7-E9C10DBBEE83}" type="presParOf" srcId="{DDD71869-EB7C-4AC6-A2CD-927C2C4805A6}" destId="{E11DDDB4-86C6-4473-8DDE-A4A609DC0924}" srcOrd="0" destOrd="0" presId="urn:microsoft.com/office/officeart/2008/layout/NameandTitleOrganizationalChart"/>
    <dgm:cxn modelId="{47B983CE-7B7E-4CC3-949A-90467C1BBFE1}" type="presParOf" srcId="{DDD71869-EB7C-4AC6-A2CD-927C2C4805A6}" destId="{C2969D19-6E3B-4408-8229-1B5ED6B062FC}" srcOrd="1" destOrd="0" presId="urn:microsoft.com/office/officeart/2008/layout/NameandTitleOrganizationalChart"/>
    <dgm:cxn modelId="{7C27FE31-478B-4E0B-9E52-BE2663FEA3CD}" type="presParOf" srcId="{DDD71869-EB7C-4AC6-A2CD-927C2C4805A6}" destId="{CB1AADF2-048F-4B15-A7C3-3DEF6BB36462}" srcOrd="2" destOrd="0" presId="urn:microsoft.com/office/officeart/2008/layout/NameandTitleOrganizationalChart"/>
    <dgm:cxn modelId="{E0E3E4FB-990D-4743-880C-A03D0D7138E2}" type="presParOf" srcId="{B12453DD-6825-41DB-A984-0B92DAB141B4}" destId="{C3C7EFF0-32AF-43C0-A937-B85C128C67F2}" srcOrd="1" destOrd="0" presId="urn:microsoft.com/office/officeart/2008/layout/NameandTitleOrganizationalChart"/>
    <dgm:cxn modelId="{F95E5DAE-8263-495D-BDE8-64E75C95B385}" type="presParOf" srcId="{B12453DD-6825-41DB-A984-0B92DAB141B4}" destId="{E29D2213-ACD7-4499-BA18-9E0C9C0A8CE4}" srcOrd="2" destOrd="0" presId="urn:microsoft.com/office/officeart/2008/layout/NameandTitleOrganizationalChart"/>
    <dgm:cxn modelId="{E1231DF7-3F01-4D95-8DBF-489B11C4791B}" type="presParOf" srcId="{58E506A2-8700-4D16-A565-6291199C7567}" destId="{FFF9DB5D-7F3A-43FA-9B04-CC03317FE398}" srcOrd="2" destOrd="0" presId="urn:microsoft.com/office/officeart/2008/layout/NameandTitleOrganizationalChart"/>
    <dgm:cxn modelId="{BF657B40-F1C2-482C-828D-8C4C60650CBB}" type="presParOf" srcId="{58E506A2-8700-4D16-A565-6291199C7567}" destId="{0ADD7E08-ACCB-48A5-8E2E-F9D8489C1ECE}" srcOrd="3" destOrd="0" presId="urn:microsoft.com/office/officeart/2008/layout/NameandTitleOrganizationalChart"/>
    <dgm:cxn modelId="{977B64E8-A622-4307-BFE4-C88F3598037A}" type="presParOf" srcId="{0ADD7E08-ACCB-48A5-8E2E-F9D8489C1ECE}" destId="{DAD1B22B-7FA9-4812-9BB1-C85A1640E246}" srcOrd="0" destOrd="0" presId="urn:microsoft.com/office/officeart/2008/layout/NameandTitleOrganizationalChart"/>
    <dgm:cxn modelId="{21BA2927-E92B-4779-B4FF-094D4B6CD123}" type="presParOf" srcId="{DAD1B22B-7FA9-4812-9BB1-C85A1640E246}" destId="{E3D6440D-AA25-476D-9792-DC250938EA37}" srcOrd="0" destOrd="0" presId="urn:microsoft.com/office/officeart/2008/layout/NameandTitleOrganizationalChart"/>
    <dgm:cxn modelId="{D7DAA3B2-F005-4B0F-8AC6-C34C17D5E6B7}" type="presParOf" srcId="{DAD1B22B-7FA9-4812-9BB1-C85A1640E246}" destId="{7C5BB912-D962-4BF0-AB63-FB6B47D42A2E}" srcOrd="1" destOrd="0" presId="urn:microsoft.com/office/officeart/2008/layout/NameandTitleOrganizationalChart"/>
    <dgm:cxn modelId="{47402257-A99B-43AF-8AC8-0534C56CDE10}" type="presParOf" srcId="{DAD1B22B-7FA9-4812-9BB1-C85A1640E246}" destId="{853A1487-0ABD-4766-8E1C-96FD3FB28135}" srcOrd="2" destOrd="0" presId="urn:microsoft.com/office/officeart/2008/layout/NameandTitleOrganizationalChart"/>
    <dgm:cxn modelId="{42D1F492-C93F-4E0A-88CD-2C6464E62B08}" type="presParOf" srcId="{0ADD7E08-ACCB-48A5-8E2E-F9D8489C1ECE}" destId="{CE70C317-9F25-467C-A719-5F43B9C10A9D}" srcOrd="1" destOrd="0" presId="urn:microsoft.com/office/officeart/2008/layout/NameandTitleOrganizationalChart"/>
    <dgm:cxn modelId="{AFF721BB-AD7B-465E-8837-05121E60E9F2}" type="presParOf" srcId="{0ADD7E08-ACCB-48A5-8E2E-F9D8489C1ECE}" destId="{045176F8-D09B-4F36-887C-FD5E94117D0F}" srcOrd="2" destOrd="0" presId="urn:microsoft.com/office/officeart/2008/layout/NameandTitleOrganizationalChart"/>
    <dgm:cxn modelId="{6624E4F2-1FF0-4EF4-A461-1BC51BE1E88D}" type="presParOf" srcId="{58E506A2-8700-4D16-A565-6291199C7567}" destId="{12750FA7-1833-403A-8FA9-5EAEF63E9C94}" srcOrd="4" destOrd="0" presId="urn:microsoft.com/office/officeart/2008/layout/NameandTitleOrganizationalChart"/>
    <dgm:cxn modelId="{B40A49D3-F21E-4382-B7C1-87360BF5F4FC}" type="presParOf" srcId="{58E506A2-8700-4D16-A565-6291199C7567}" destId="{977353DC-A1F7-47F3-80F1-23C9C6D046CF}" srcOrd="5" destOrd="0" presId="urn:microsoft.com/office/officeart/2008/layout/NameandTitleOrganizationalChart"/>
    <dgm:cxn modelId="{B5E76247-9048-49D7-8F24-B17DB19F1EFF}" type="presParOf" srcId="{977353DC-A1F7-47F3-80F1-23C9C6D046CF}" destId="{AEC98266-9872-420B-ABA9-1332C25A84B2}" srcOrd="0" destOrd="0" presId="urn:microsoft.com/office/officeart/2008/layout/NameandTitleOrganizationalChart"/>
    <dgm:cxn modelId="{5AE7074B-D69D-4638-BC37-F14AC45871F1}" type="presParOf" srcId="{AEC98266-9872-420B-ABA9-1332C25A84B2}" destId="{84BE207E-2B32-41DC-BA77-B5B61B4319C6}" srcOrd="0" destOrd="0" presId="urn:microsoft.com/office/officeart/2008/layout/NameandTitleOrganizationalChart"/>
    <dgm:cxn modelId="{9713E5DB-FFD1-4264-97F6-78F9D00090EC}" type="presParOf" srcId="{AEC98266-9872-420B-ABA9-1332C25A84B2}" destId="{416E7813-DABB-4979-98FC-B7970EB66B81}" srcOrd="1" destOrd="0" presId="urn:microsoft.com/office/officeart/2008/layout/NameandTitleOrganizationalChart"/>
    <dgm:cxn modelId="{A548B741-6CA3-4C0F-B258-FA0907AF8898}" type="presParOf" srcId="{AEC98266-9872-420B-ABA9-1332C25A84B2}" destId="{54E83B9E-663F-4C44-BF44-DF964652E3B2}" srcOrd="2" destOrd="0" presId="urn:microsoft.com/office/officeart/2008/layout/NameandTitleOrganizationalChart"/>
    <dgm:cxn modelId="{C0AD82BE-3FC5-47D3-8B8B-02B110326AD6}" type="presParOf" srcId="{977353DC-A1F7-47F3-80F1-23C9C6D046CF}" destId="{BB7DC6D6-CB44-42D4-A0A2-0A8020A7732F}" srcOrd="1" destOrd="0" presId="urn:microsoft.com/office/officeart/2008/layout/NameandTitleOrganizationalChart"/>
    <dgm:cxn modelId="{18ADD3CB-2EEB-492F-AE8F-D31ADA2520C1}" type="presParOf" srcId="{977353DC-A1F7-47F3-80F1-23C9C6D046CF}" destId="{2DB749ED-DBC7-4643-B000-6793B75E59DF}" srcOrd="2" destOrd="0" presId="urn:microsoft.com/office/officeart/2008/layout/NameandTitleOrganizationalChart"/>
    <dgm:cxn modelId="{533B81FF-639B-4EBB-9A77-9C7A1BB57815}" type="presParOf" srcId="{58E506A2-8700-4D16-A565-6291199C7567}" destId="{D28BADAC-EC6D-4403-A3EC-7E320C6B2177}" srcOrd="6" destOrd="0" presId="urn:microsoft.com/office/officeart/2008/layout/NameandTitleOrganizationalChart"/>
    <dgm:cxn modelId="{60C48D53-2110-45FA-9EA5-38DCB65B1818}" type="presParOf" srcId="{58E506A2-8700-4D16-A565-6291199C7567}" destId="{9EC80E24-6E52-46EA-BE66-9EF8D6D777BE}" srcOrd="7" destOrd="0" presId="urn:microsoft.com/office/officeart/2008/layout/NameandTitleOrganizationalChart"/>
    <dgm:cxn modelId="{A7D20156-DDA4-4031-932B-5C6B030B07D7}" type="presParOf" srcId="{9EC80E24-6E52-46EA-BE66-9EF8D6D777BE}" destId="{63AE40A9-E823-4018-BF3F-296CDD45A960}" srcOrd="0" destOrd="0" presId="urn:microsoft.com/office/officeart/2008/layout/NameandTitleOrganizationalChart"/>
    <dgm:cxn modelId="{F3E84FA9-ACFB-4513-8C90-88C43088C023}" type="presParOf" srcId="{63AE40A9-E823-4018-BF3F-296CDD45A960}" destId="{83E3321B-047C-4CE2-B396-6777DB5A4FA5}" srcOrd="0" destOrd="0" presId="urn:microsoft.com/office/officeart/2008/layout/NameandTitleOrganizationalChart"/>
    <dgm:cxn modelId="{FD7DB986-09F4-4252-B2DE-0F434F323B29}" type="presParOf" srcId="{63AE40A9-E823-4018-BF3F-296CDD45A960}" destId="{F171181B-C7B1-44B0-8DAF-ADCA52E5E1AE}" srcOrd="1" destOrd="0" presId="urn:microsoft.com/office/officeart/2008/layout/NameandTitleOrganizationalChart"/>
    <dgm:cxn modelId="{97A6901C-3992-42F8-8362-067C5EA4D9E2}" type="presParOf" srcId="{63AE40A9-E823-4018-BF3F-296CDD45A960}" destId="{D6EF4866-B971-4348-8C4B-143FE0F3FE55}" srcOrd="2" destOrd="0" presId="urn:microsoft.com/office/officeart/2008/layout/NameandTitleOrganizationalChart"/>
    <dgm:cxn modelId="{6288E2A1-1D4F-4C99-9A61-49AB95F0E928}" type="presParOf" srcId="{9EC80E24-6E52-46EA-BE66-9EF8D6D777BE}" destId="{6F172E17-2602-4CE9-962A-0705A8B54A7C}" srcOrd="1" destOrd="0" presId="urn:microsoft.com/office/officeart/2008/layout/NameandTitleOrganizationalChart"/>
    <dgm:cxn modelId="{EFD8F770-AD02-4BBD-9939-C6C2B6F84AC4}" type="presParOf" srcId="{9EC80E24-6E52-46EA-BE66-9EF8D6D777BE}" destId="{D9D0925B-4EBD-456D-9A31-836EB406EB2A}" srcOrd="2" destOrd="0" presId="urn:microsoft.com/office/officeart/2008/layout/NameandTitleOrganizationalChart"/>
    <dgm:cxn modelId="{D3E54435-86C9-4599-BA80-4EAD1009E824}" type="presParOf" srcId="{4CC8F82C-11D2-4D7C-A8EE-EC65C23A6878}" destId="{BC654E2F-3BFD-48EA-B6BC-A5F4DC69712E}" srcOrd="2" destOrd="0" presId="urn:microsoft.com/office/officeart/2008/layout/NameandTitleOrganizationalChart"/>
    <dgm:cxn modelId="{2057C834-FB3D-4610-BFFD-140FB1C9DD2D}" type="presParOf" srcId="{16C857A8-4B92-4D16-A24C-CBD9628813B3}" destId="{CE7135A3-ECA7-4FB8-B04B-AF38E52E73D1}" srcOrd="6" destOrd="0" presId="urn:microsoft.com/office/officeart/2008/layout/NameandTitleOrganizationalChart"/>
    <dgm:cxn modelId="{588463E6-22D5-4E97-B28D-C9371B42EA4F}" type="presParOf" srcId="{16C857A8-4B92-4D16-A24C-CBD9628813B3}" destId="{6EC8A107-61E4-4DD5-9707-CB6B9FE8FD77}" srcOrd="7" destOrd="0" presId="urn:microsoft.com/office/officeart/2008/layout/NameandTitleOrganizationalChart"/>
    <dgm:cxn modelId="{E94B638C-E53F-4E5C-818B-258763C6EBAE}" type="presParOf" srcId="{6EC8A107-61E4-4DD5-9707-CB6B9FE8FD77}" destId="{35BEDE16-1903-4C45-BCFA-9A1A2AD27ABE}" srcOrd="0" destOrd="0" presId="urn:microsoft.com/office/officeart/2008/layout/NameandTitleOrganizationalChart"/>
    <dgm:cxn modelId="{81811088-C6AC-4A10-BC7C-3E4CC5FDAF85}" type="presParOf" srcId="{35BEDE16-1903-4C45-BCFA-9A1A2AD27ABE}" destId="{814217E4-F2EF-4658-BF3F-83EE56416F4A}" srcOrd="0" destOrd="0" presId="urn:microsoft.com/office/officeart/2008/layout/NameandTitleOrganizationalChart"/>
    <dgm:cxn modelId="{6EBD6A4E-5EFF-4819-A3A5-398F2D4D567A}" type="presParOf" srcId="{35BEDE16-1903-4C45-BCFA-9A1A2AD27ABE}" destId="{1B627E7C-C60C-42A3-BE14-8A2461958222}" srcOrd="1" destOrd="0" presId="urn:microsoft.com/office/officeart/2008/layout/NameandTitleOrganizationalChart"/>
    <dgm:cxn modelId="{9330A819-8F3D-4973-966C-438082C576D0}" type="presParOf" srcId="{35BEDE16-1903-4C45-BCFA-9A1A2AD27ABE}" destId="{B5217C11-42A0-4211-B198-F47F220EBA23}" srcOrd="2" destOrd="0" presId="urn:microsoft.com/office/officeart/2008/layout/NameandTitleOrganizationalChart"/>
    <dgm:cxn modelId="{163C48B7-2008-43DE-A99A-E9836B41A2DB}" type="presParOf" srcId="{6EC8A107-61E4-4DD5-9707-CB6B9FE8FD77}" destId="{20B988D4-00A8-4EB7-9192-5B0C862DE4C0}" srcOrd="1" destOrd="0" presId="urn:microsoft.com/office/officeart/2008/layout/NameandTitleOrganizationalChart"/>
    <dgm:cxn modelId="{6401CC3C-C62A-448B-AD2B-04CDBF828C48}" type="presParOf" srcId="{20B988D4-00A8-4EB7-9192-5B0C862DE4C0}" destId="{F61DC7DF-7496-4412-A1E9-F4187CDF5083}" srcOrd="0" destOrd="0" presId="urn:microsoft.com/office/officeart/2008/layout/NameandTitleOrganizationalChart"/>
    <dgm:cxn modelId="{84A0ABE3-94F4-4782-8610-B78307F62A07}" type="presParOf" srcId="{20B988D4-00A8-4EB7-9192-5B0C862DE4C0}" destId="{DF3D760E-83B5-4797-A660-7CD56B92DFDC}" srcOrd="1" destOrd="0" presId="urn:microsoft.com/office/officeart/2008/layout/NameandTitleOrganizationalChart"/>
    <dgm:cxn modelId="{FCF2A531-AB83-435A-B1CB-B658E01B5CCF}" type="presParOf" srcId="{DF3D760E-83B5-4797-A660-7CD56B92DFDC}" destId="{55698317-C087-4DD0-BDCC-545B93909B71}" srcOrd="0" destOrd="0" presId="urn:microsoft.com/office/officeart/2008/layout/NameandTitleOrganizationalChart"/>
    <dgm:cxn modelId="{E80BD594-A5D6-48BB-AB94-A0A3984FC34C}" type="presParOf" srcId="{55698317-C087-4DD0-BDCC-545B93909B71}" destId="{1644E973-BD7C-453C-A1E7-968B993A04AA}" srcOrd="0" destOrd="0" presId="urn:microsoft.com/office/officeart/2008/layout/NameandTitleOrganizationalChart"/>
    <dgm:cxn modelId="{7EC8D3B0-E7E7-4A85-9652-C370B33F12BB}" type="presParOf" srcId="{55698317-C087-4DD0-BDCC-545B93909B71}" destId="{0E7C81B7-8BA3-48C4-9417-687257634611}" srcOrd="1" destOrd="0" presId="urn:microsoft.com/office/officeart/2008/layout/NameandTitleOrganizationalChart"/>
    <dgm:cxn modelId="{B65D0B11-E3CA-4ED7-8CFB-A2C4C4E3E09D}" type="presParOf" srcId="{55698317-C087-4DD0-BDCC-545B93909B71}" destId="{161B0CE0-A6BE-4C7E-81CB-A02F07C65F54}" srcOrd="2" destOrd="0" presId="urn:microsoft.com/office/officeart/2008/layout/NameandTitleOrganizationalChart"/>
    <dgm:cxn modelId="{EA0F9960-7125-43EA-BA1D-98428FDD0459}" type="presParOf" srcId="{DF3D760E-83B5-4797-A660-7CD56B92DFDC}" destId="{8880C995-3A76-4318-8E67-BB1590E46A82}" srcOrd="1" destOrd="0" presId="urn:microsoft.com/office/officeart/2008/layout/NameandTitleOrganizationalChart"/>
    <dgm:cxn modelId="{08A301F5-6784-4E43-8228-03D4610E23D9}" type="presParOf" srcId="{DF3D760E-83B5-4797-A660-7CD56B92DFDC}" destId="{35240D87-0275-45BA-BE7F-6D6EED9ADE8A}" srcOrd="2" destOrd="0" presId="urn:microsoft.com/office/officeart/2008/layout/NameandTitleOrganizationalChart"/>
    <dgm:cxn modelId="{ED95C8A1-9EAD-40CB-83A3-46ACE6BE2B3D}" type="presParOf" srcId="{20B988D4-00A8-4EB7-9192-5B0C862DE4C0}" destId="{87CB5AE1-E170-463B-BF7A-1BD18942DE03}" srcOrd="2" destOrd="0" presId="urn:microsoft.com/office/officeart/2008/layout/NameandTitleOrganizationalChart"/>
    <dgm:cxn modelId="{345979CA-B98E-42FC-8405-0897AA2B2065}" type="presParOf" srcId="{20B988D4-00A8-4EB7-9192-5B0C862DE4C0}" destId="{5161B907-E0BB-47F5-8541-E30D4AEB3287}" srcOrd="3" destOrd="0" presId="urn:microsoft.com/office/officeart/2008/layout/NameandTitleOrganizationalChart"/>
    <dgm:cxn modelId="{A1E36E0F-B52F-45BF-97F7-F0152CF0DD91}" type="presParOf" srcId="{5161B907-E0BB-47F5-8541-E30D4AEB3287}" destId="{A2D6918A-3A19-45AE-9DAD-AC7AE3B80CB0}" srcOrd="0" destOrd="0" presId="urn:microsoft.com/office/officeart/2008/layout/NameandTitleOrganizationalChart"/>
    <dgm:cxn modelId="{42B54333-B817-4550-96BB-8A2422561005}" type="presParOf" srcId="{A2D6918A-3A19-45AE-9DAD-AC7AE3B80CB0}" destId="{115F4177-ED16-4144-A433-C4F1F6627886}" srcOrd="0" destOrd="0" presId="urn:microsoft.com/office/officeart/2008/layout/NameandTitleOrganizationalChart"/>
    <dgm:cxn modelId="{6995E96B-8CD0-445C-A39D-695450E526DA}" type="presParOf" srcId="{A2D6918A-3A19-45AE-9DAD-AC7AE3B80CB0}" destId="{1C937758-9170-463C-AB2E-483A181DDD46}" srcOrd="1" destOrd="0" presId="urn:microsoft.com/office/officeart/2008/layout/NameandTitleOrganizationalChart"/>
    <dgm:cxn modelId="{40D258B8-8287-4F88-A2AF-E8BC2CCC5D81}" type="presParOf" srcId="{A2D6918A-3A19-45AE-9DAD-AC7AE3B80CB0}" destId="{A8DC32AB-5BBA-49D6-8D1A-60BD2879957B}" srcOrd="2" destOrd="0" presId="urn:microsoft.com/office/officeart/2008/layout/NameandTitleOrganizationalChart"/>
    <dgm:cxn modelId="{4250D57E-11E1-4336-8366-3DBC221C4FA5}" type="presParOf" srcId="{5161B907-E0BB-47F5-8541-E30D4AEB3287}" destId="{FD70D3CA-307B-48B0-BAE0-1BDA530A5891}" srcOrd="1" destOrd="0" presId="urn:microsoft.com/office/officeart/2008/layout/NameandTitleOrganizationalChart"/>
    <dgm:cxn modelId="{C64356A9-7870-495B-92B1-B2E6DFED3757}" type="presParOf" srcId="{5161B907-E0BB-47F5-8541-E30D4AEB3287}" destId="{126403E2-D7D4-4B3C-9C6C-ACF3C575E4B2}" srcOrd="2" destOrd="0" presId="urn:microsoft.com/office/officeart/2008/layout/NameandTitleOrganizationalChart"/>
    <dgm:cxn modelId="{DAD9B62B-9468-4BC0-9DF4-7AC221844663}" type="presParOf" srcId="{20B988D4-00A8-4EB7-9192-5B0C862DE4C0}" destId="{7B7123AF-784E-4317-919E-6296B8343BE5}" srcOrd="4" destOrd="0" presId="urn:microsoft.com/office/officeart/2008/layout/NameandTitleOrganizationalChart"/>
    <dgm:cxn modelId="{AA193A41-364F-4A22-A3C2-78DEAA11A12D}" type="presParOf" srcId="{20B988D4-00A8-4EB7-9192-5B0C862DE4C0}" destId="{B2BE5114-0E36-4203-A535-1B4D4EE0E830}" srcOrd="5" destOrd="0" presId="urn:microsoft.com/office/officeart/2008/layout/NameandTitleOrganizationalChart"/>
    <dgm:cxn modelId="{FD0C8306-3B93-4F1B-B1FD-EFF4F1962C32}" type="presParOf" srcId="{B2BE5114-0E36-4203-A535-1B4D4EE0E830}" destId="{1EFE3C49-81E6-47F1-A60D-5E1862B375AC}" srcOrd="0" destOrd="0" presId="urn:microsoft.com/office/officeart/2008/layout/NameandTitleOrganizationalChart"/>
    <dgm:cxn modelId="{88257805-3836-41FF-9AD3-52277A03DD1A}" type="presParOf" srcId="{1EFE3C49-81E6-47F1-A60D-5E1862B375AC}" destId="{7F4AA43F-C519-4F9A-8E17-4AEE354C3EA8}" srcOrd="0" destOrd="0" presId="urn:microsoft.com/office/officeart/2008/layout/NameandTitleOrganizationalChart"/>
    <dgm:cxn modelId="{A3555581-F562-4454-981E-314DCAA300B8}" type="presParOf" srcId="{1EFE3C49-81E6-47F1-A60D-5E1862B375AC}" destId="{E1474786-BBA5-43AA-A1BE-28263F14B1AC}" srcOrd="1" destOrd="0" presId="urn:microsoft.com/office/officeart/2008/layout/NameandTitleOrganizationalChart"/>
    <dgm:cxn modelId="{DA85A23B-E4A4-4EE2-8663-BFC6F887FC98}" type="presParOf" srcId="{1EFE3C49-81E6-47F1-A60D-5E1862B375AC}" destId="{F0B71CA0-D706-475B-A550-54C001331E77}" srcOrd="2" destOrd="0" presId="urn:microsoft.com/office/officeart/2008/layout/NameandTitleOrganizationalChart"/>
    <dgm:cxn modelId="{9D5DA730-D2A0-468F-8222-58DF68DFE1AD}" type="presParOf" srcId="{B2BE5114-0E36-4203-A535-1B4D4EE0E830}" destId="{C97C59A9-E48E-4C8D-B19E-D1CA5A6ED92E}" srcOrd="1" destOrd="0" presId="urn:microsoft.com/office/officeart/2008/layout/NameandTitleOrganizationalChart"/>
    <dgm:cxn modelId="{444499A2-00A3-4AC0-8458-669E4D69DF34}" type="presParOf" srcId="{B2BE5114-0E36-4203-A535-1B4D4EE0E830}" destId="{D5961ED7-A0D2-44F7-A4CD-0DB8BCB44FBA}" srcOrd="2" destOrd="0" presId="urn:microsoft.com/office/officeart/2008/layout/NameandTitleOrganizationalChart"/>
    <dgm:cxn modelId="{4DE0C3AB-A697-4060-9458-3ECEECD96A22}" type="presParOf" srcId="{20B988D4-00A8-4EB7-9192-5B0C862DE4C0}" destId="{523BECD1-3A33-4596-B0DB-FE7C7C2F7C84}" srcOrd="6" destOrd="0" presId="urn:microsoft.com/office/officeart/2008/layout/NameandTitleOrganizationalChart"/>
    <dgm:cxn modelId="{17DA2AB7-ED3D-4C20-B15F-FD03636E22EE}" type="presParOf" srcId="{20B988D4-00A8-4EB7-9192-5B0C862DE4C0}" destId="{46A97B44-1514-4D8E-9876-C66B8590FF08}" srcOrd="7" destOrd="0" presId="urn:microsoft.com/office/officeart/2008/layout/NameandTitleOrganizationalChart"/>
    <dgm:cxn modelId="{12718AD0-13F3-466B-BDF1-70EBD130FACD}" type="presParOf" srcId="{46A97B44-1514-4D8E-9876-C66B8590FF08}" destId="{3770FC14-D847-4612-A301-C2619DB354B3}" srcOrd="0" destOrd="0" presId="urn:microsoft.com/office/officeart/2008/layout/NameandTitleOrganizationalChart"/>
    <dgm:cxn modelId="{9F02A77F-A584-4156-A142-F29289DB5566}" type="presParOf" srcId="{3770FC14-D847-4612-A301-C2619DB354B3}" destId="{6D253788-FD3C-4EAD-9ADB-87D3710FA9CE}" srcOrd="0" destOrd="0" presId="urn:microsoft.com/office/officeart/2008/layout/NameandTitleOrganizationalChart"/>
    <dgm:cxn modelId="{685A9135-2284-4B8E-9A81-6CC88259FDF0}" type="presParOf" srcId="{3770FC14-D847-4612-A301-C2619DB354B3}" destId="{B5AC0FED-5F54-4CD2-BCE4-632417ECA630}" srcOrd="1" destOrd="0" presId="urn:microsoft.com/office/officeart/2008/layout/NameandTitleOrganizationalChart"/>
    <dgm:cxn modelId="{42011B5D-9064-4B94-ABAA-5A14C814F12E}" type="presParOf" srcId="{3770FC14-D847-4612-A301-C2619DB354B3}" destId="{AC97F684-A47D-44E9-8BF9-0908ACDF5EA3}" srcOrd="2" destOrd="0" presId="urn:microsoft.com/office/officeart/2008/layout/NameandTitleOrganizationalChart"/>
    <dgm:cxn modelId="{BF4D4A44-6D3F-488A-B8A3-6CD579D9499D}" type="presParOf" srcId="{46A97B44-1514-4D8E-9876-C66B8590FF08}" destId="{8E2D8492-0CF2-4D97-9BF9-E01F0DB276B9}" srcOrd="1" destOrd="0" presId="urn:microsoft.com/office/officeart/2008/layout/NameandTitleOrganizationalChart"/>
    <dgm:cxn modelId="{243E548B-5659-4334-9954-A9C0EB8E88C8}" type="presParOf" srcId="{46A97B44-1514-4D8E-9876-C66B8590FF08}" destId="{D856ACBC-757A-48DD-905E-7BC200556EEA}" srcOrd="2" destOrd="0" presId="urn:microsoft.com/office/officeart/2008/layout/NameandTitleOrganizationalChart"/>
    <dgm:cxn modelId="{23737164-97E5-4582-B01B-EA9A4FC36990}" type="presParOf" srcId="{20B988D4-00A8-4EB7-9192-5B0C862DE4C0}" destId="{DA157A6C-1A3F-41BD-96F3-95FA175FD551}" srcOrd="8" destOrd="0" presId="urn:microsoft.com/office/officeart/2008/layout/NameandTitleOrganizationalChart"/>
    <dgm:cxn modelId="{B93CD09A-AB9F-4AB6-9E45-15748E8BB016}" type="presParOf" srcId="{20B988D4-00A8-4EB7-9192-5B0C862DE4C0}" destId="{E87298BC-758D-432B-96BA-939DA13425D4}" srcOrd="9" destOrd="0" presId="urn:microsoft.com/office/officeart/2008/layout/NameandTitleOrganizationalChart"/>
    <dgm:cxn modelId="{3758B3CB-B68A-4321-9853-88719E120252}" type="presParOf" srcId="{E87298BC-758D-432B-96BA-939DA13425D4}" destId="{5B498582-4BD8-4AE5-A353-DF4861FC3CDA}" srcOrd="0" destOrd="0" presId="urn:microsoft.com/office/officeart/2008/layout/NameandTitleOrganizationalChart"/>
    <dgm:cxn modelId="{94EE8434-45E8-42C3-95CA-5841FE34DE4D}" type="presParOf" srcId="{5B498582-4BD8-4AE5-A353-DF4861FC3CDA}" destId="{3D1F194D-F21C-458C-B159-67F20799D8F2}" srcOrd="0" destOrd="0" presId="urn:microsoft.com/office/officeart/2008/layout/NameandTitleOrganizationalChart"/>
    <dgm:cxn modelId="{F2F1F4EB-C750-4C6C-9F8C-6606FDC6828B}" type="presParOf" srcId="{5B498582-4BD8-4AE5-A353-DF4861FC3CDA}" destId="{A5668B3B-ADEB-49B3-9767-41A8275DF216}" srcOrd="1" destOrd="0" presId="urn:microsoft.com/office/officeart/2008/layout/NameandTitleOrganizationalChart"/>
    <dgm:cxn modelId="{059F2D47-2406-49CD-8152-23435CE5C4F7}" type="presParOf" srcId="{5B498582-4BD8-4AE5-A353-DF4861FC3CDA}" destId="{66C735FD-0AE0-4DDE-BB21-6FCFFF442956}" srcOrd="2" destOrd="0" presId="urn:microsoft.com/office/officeart/2008/layout/NameandTitleOrganizationalChart"/>
    <dgm:cxn modelId="{B6523764-4CD1-4F2D-9AE5-18AF06B670F3}" type="presParOf" srcId="{E87298BC-758D-432B-96BA-939DA13425D4}" destId="{9381ACAE-FC2E-4A08-8173-6105E56698E6}" srcOrd="1" destOrd="0" presId="urn:microsoft.com/office/officeart/2008/layout/NameandTitleOrganizationalChart"/>
    <dgm:cxn modelId="{3AD451D0-9883-45E1-8348-D27EB430F445}" type="presParOf" srcId="{E87298BC-758D-432B-96BA-939DA13425D4}" destId="{175AC7CB-A359-4839-9F46-75A91F2C0558}" srcOrd="2" destOrd="0" presId="urn:microsoft.com/office/officeart/2008/layout/NameandTitleOrganizationalChart"/>
    <dgm:cxn modelId="{ADC42309-81F9-4C3B-97FB-A5691A4A2314}" type="presParOf" srcId="{20B988D4-00A8-4EB7-9192-5B0C862DE4C0}" destId="{4454B02E-CA1C-4305-BBE2-2B4561981A98}" srcOrd="10" destOrd="0" presId="urn:microsoft.com/office/officeart/2008/layout/NameandTitleOrganizationalChart"/>
    <dgm:cxn modelId="{C24E5394-7C6E-4A23-B20E-F3305D7769F2}" type="presParOf" srcId="{20B988D4-00A8-4EB7-9192-5B0C862DE4C0}" destId="{4F781A00-DF62-406E-9C1D-F87694124661}" srcOrd="11" destOrd="0" presId="urn:microsoft.com/office/officeart/2008/layout/NameandTitleOrganizationalChart"/>
    <dgm:cxn modelId="{26B74925-33A3-4BEE-A020-426993569D49}" type="presParOf" srcId="{4F781A00-DF62-406E-9C1D-F87694124661}" destId="{ECB8D492-20E7-4CC5-A83E-7C097BCB504A}" srcOrd="0" destOrd="0" presId="urn:microsoft.com/office/officeart/2008/layout/NameandTitleOrganizationalChart"/>
    <dgm:cxn modelId="{3883F3E0-57B1-42D0-A878-B5E8F74E58A2}" type="presParOf" srcId="{ECB8D492-20E7-4CC5-A83E-7C097BCB504A}" destId="{C98F884B-6AAE-4BA1-A676-C88710E9D294}" srcOrd="0" destOrd="0" presId="urn:microsoft.com/office/officeart/2008/layout/NameandTitleOrganizationalChart"/>
    <dgm:cxn modelId="{CB57CCC7-1502-4E9D-AA17-65C5A076C511}" type="presParOf" srcId="{ECB8D492-20E7-4CC5-A83E-7C097BCB504A}" destId="{1CCFE12C-1792-4A7C-B58D-D0B5578EE821}" srcOrd="1" destOrd="0" presId="urn:microsoft.com/office/officeart/2008/layout/NameandTitleOrganizationalChart"/>
    <dgm:cxn modelId="{780DF6D7-6801-4D08-AE32-F2E9EE8EB99B}" type="presParOf" srcId="{ECB8D492-20E7-4CC5-A83E-7C097BCB504A}" destId="{8D132CC2-2A09-4C0D-91FE-171F41DD50DE}" srcOrd="2" destOrd="0" presId="urn:microsoft.com/office/officeart/2008/layout/NameandTitleOrganizationalChart"/>
    <dgm:cxn modelId="{754D7383-DEFA-4F56-91B5-DA7759C19577}" type="presParOf" srcId="{4F781A00-DF62-406E-9C1D-F87694124661}" destId="{0ECB9C33-FE97-4FB1-BF61-777F3DFBEC6D}" srcOrd="1" destOrd="0" presId="urn:microsoft.com/office/officeart/2008/layout/NameandTitleOrganizationalChart"/>
    <dgm:cxn modelId="{AF13EAD5-33CA-4E1A-9CEC-91FFFC4F0937}" type="presParOf" srcId="{4F781A00-DF62-406E-9C1D-F87694124661}" destId="{FC86D925-CBBE-43D2-8562-7E23E2FEF77F}" srcOrd="2" destOrd="0" presId="urn:microsoft.com/office/officeart/2008/layout/NameandTitleOrganizationalChart"/>
    <dgm:cxn modelId="{5C71BB6F-7331-4D27-A83B-D5D4F703F1E6}" type="presParOf" srcId="{20B988D4-00A8-4EB7-9192-5B0C862DE4C0}" destId="{EF0ADB35-BB87-44C7-9F24-5D9E3B7C56A9}" srcOrd="12" destOrd="0" presId="urn:microsoft.com/office/officeart/2008/layout/NameandTitleOrganizationalChart"/>
    <dgm:cxn modelId="{2E12CF36-E8C5-4525-890C-2A4296B474CA}" type="presParOf" srcId="{20B988D4-00A8-4EB7-9192-5B0C862DE4C0}" destId="{5C6579BB-1FF2-443E-A78F-5FA95593C924}" srcOrd="13" destOrd="0" presId="urn:microsoft.com/office/officeart/2008/layout/NameandTitleOrganizationalChart"/>
    <dgm:cxn modelId="{98A66112-7C8C-4D2C-8AEF-4B36B10874A0}" type="presParOf" srcId="{5C6579BB-1FF2-443E-A78F-5FA95593C924}" destId="{8EE388BA-B2A6-4631-ADBA-192BF9E039C5}" srcOrd="0" destOrd="0" presId="urn:microsoft.com/office/officeart/2008/layout/NameandTitleOrganizationalChart"/>
    <dgm:cxn modelId="{C6E6ED4D-F9C9-410F-913E-3A7E396B6FAC}" type="presParOf" srcId="{8EE388BA-B2A6-4631-ADBA-192BF9E039C5}" destId="{7F4A6B9F-0D97-4B0A-BCFB-5BF204E883FF}" srcOrd="0" destOrd="0" presId="urn:microsoft.com/office/officeart/2008/layout/NameandTitleOrganizationalChart"/>
    <dgm:cxn modelId="{54919189-23B7-4E40-8672-CC3E3F043A37}" type="presParOf" srcId="{8EE388BA-B2A6-4631-ADBA-192BF9E039C5}" destId="{9EA5E5B4-AEE4-455F-ADF0-FEE3F26FDD7B}" srcOrd="1" destOrd="0" presId="urn:microsoft.com/office/officeart/2008/layout/NameandTitleOrganizationalChart"/>
    <dgm:cxn modelId="{7BEDADB0-275F-41C8-99CF-67929E889C41}" type="presParOf" srcId="{8EE388BA-B2A6-4631-ADBA-192BF9E039C5}" destId="{BE8BE92A-7846-4202-AD9B-93C74995346E}" srcOrd="2" destOrd="0" presId="urn:microsoft.com/office/officeart/2008/layout/NameandTitleOrganizationalChart"/>
    <dgm:cxn modelId="{691B7E6A-7564-46A9-9EA7-5073D8CE67AC}" type="presParOf" srcId="{5C6579BB-1FF2-443E-A78F-5FA95593C924}" destId="{375A21BE-C5BD-4FEE-9960-4E7016F264EC}" srcOrd="1" destOrd="0" presId="urn:microsoft.com/office/officeart/2008/layout/NameandTitleOrganizationalChart"/>
    <dgm:cxn modelId="{896509AA-3BCF-419C-8B26-5445688675DE}" type="presParOf" srcId="{5C6579BB-1FF2-443E-A78F-5FA95593C924}" destId="{78061B1D-C4D3-4BCB-966E-BA416AFDE18F}" srcOrd="2" destOrd="0" presId="urn:microsoft.com/office/officeart/2008/layout/NameandTitleOrganizationalChart"/>
    <dgm:cxn modelId="{3AA22EE2-17D1-499C-ADDF-D93055A68BF0}" type="presParOf" srcId="{20B988D4-00A8-4EB7-9192-5B0C862DE4C0}" destId="{27DC236B-CF02-4AFE-8CDC-911891966658}" srcOrd="14" destOrd="0" presId="urn:microsoft.com/office/officeart/2008/layout/NameandTitleOrganizationalChart"/>
    <dgm:cxn modelId="{B4136A6C-E0DB-4AA1-A166-43BF3AC8DDCD}" type="presParOf" srcId="{20B988D4-00A8-4EB7-9192-5B0C862DE4C0}" destId="{D7CBD4D1-9B0B-4E23-8BC0-B4503558965E}" srcOrd="15" destOrd="0" presId="urn:microsoft.com/office/officeart/2008/layout/NameandTitleOrganizationalChart"/>
    <dgm:cxn modelId="{F9753F5A-D82F-450B-A213-431CB017B492}" type="presParOf" srcId="{D7CBD4D1-9B0B-4E23-8BC0-B4503558965E}" destId="{87DD41A4-0235-4F26-8530-7116DAB5F13D}" srcOrd="0" destOrd="0" presId="urn:microsoft.com/office/officeart/2008/layout/NameandTitleOrganizationalChart"/>
    <dgm:cxn modelId="{E231E8AB-AF90-4557-8828-2714E2BC0CD4}" type="presParOf" srcId="{87DD41A4-0235-4F26-8530-7116DAB5F13D}" destId="{C6C130A7-5EFB-4182-B2DB-A11EB6BC55F0}" srcOrd="0" destOrd="0" presId="urn:microsoft.com/office/officeart/2008/layout/NameandTitleOrganizationalChart"/>
    <dgm:cxn modelId="{8A799648-A67C-45E3-A495-233208E679A8}" type="presParOf" srcId="{87DD41A4-0235-4F26-8530-7116DAB5F13D}" destId="{BED8DC9C-E3B0-4141-A806-6E725C9CA996}" srcOrd="1" destOrd="0" presId="urn:microsoft.com/office/officeart/2008/layout/NameandTitleOrganizationalChart"/>
    <dgm:cxn modelId="{462457D1-B195-4D4E-BD4A-0F1DAB1DF61A}" type="presParOf" srcId="{87DD41A4-0235-4F26-8530-7116DAB5F13D}" destId="{91043D22-2D24-4AEF-B377-A21DD809BB8A}" srcOrd="2" destOrd="0" presId="urn:microsoft.com/office/officeart/2008/layout/NameandTitleOrganizationalChart"/>
    <dgm:cxn modelId="{90EC348A-169B-4DF2-A667-28B72E89A9EC}" type="presParOf" srcId="{D7CBD4D1-9B0B-4E23-8BC0-B4503558965E}" destId="{ED9A0C2A-2B90-4A5F-82B3-A63A648663E4}" srcOrd="1" destOrd="0" presId="urn:microsoft.com/office/officeart/2008/layout/NameandTitleOrganizationalChart"/>
    <dgm:cxn modelId="{EDF311EC-5490-4DFD-8E5E-91B086F531AF}" type="presParOf" srcId="{D7CBD4D1-9B0B-4E23-8BC0-B4503558965E}" destId="{AE3B7F31-F351-4170-83FC-EC800AF4B9BE}" srcOrd="2" destOrd="0" presId="urn:microsoft.com/office/officeart/2008/layout/NameandTitleOrganizationalChart"/>
    <dgm:cxn modelId="{3A0AF962-D016-4D80-AFF0-E4BCD367D365}" type="presParOf" srcId="{6EC8A107-61E4-4DD5-9707-CB6B9FE8FD77}" destId="{BCEFFB82-DFA7-4615-BD0C-E1E79DD94D5D}" srcOrd="2" destOrd="0" presId="urn:microsoft.com/office/officeart/2008/layout/NameandTitleOrganizationalChart"/>
    <dgm:cxn modelId="{B44DA770-64DE-4ABA-9CD6-DC7816815003}" type="presParOf" srcId="{03A2AF26-F608-4AB5-996E-03B0CEA54F61}" destId="{C84FEB26-3F7D-4A5F-897F-738D4EE5E8F1}" srcOrd="1" destOrd="0" presId="urn:microsoft.com/office/officeart/2008/layout/NameandTitleOrganizationalChart"/>
    <dgm:cxn modelId="{A93B343C-BCBE-4A1E-8F2E-CF6656F9FD86}" type="presParOf" srcId="{C84FEB26-3F7D-4A5F-897F-738D4EE5E8F1}" destId="{1EF64B61-D793-49E1-B0AB-1C77A3398EFE}" srcOrd="0" destOrd="0" presId="urn:microsoft.com/office/officeart/2008/layout/NameandTitleOrganizationalChart"/>
    <dgm:cxn modelId="{0493FA6F-8285-4619-A89A-DED487744AFB}" type="presParOf" srcId="{1EF64B61-D793-49E1-B0AB-1C77A3398EFE}" destId="{90DB702F-21A5-4067-80F9-9D784F7884BA}" srcOrd="0" destOrd="0" presId="urn:microsoft.com/office/officeart/2008/layout/NameandTitleOrganizationalChart"/>
    <dgm:cxn modelId="{77BA6349-0822-4EA2-A0C4-CBD22AB6E918}" type="presParOf" srcId="{1EF64B61-D793-49E1-B0AB-1C77A3398EFE}" destId="{4B04BF6D-0BE0-4EA7-9C11-6A00734C0B33}" srcOrd="1" destOrd="0" presId="urn:microsoft.com/office/officeart/2008/layout/NameandTitleOrganizationalChart"/>
    <dgm:cxn modelId="{A67499DB-BD86-4944-8ECC-4A032AE333F4}" type="presParOf" srcId="{1EF64B61-D793-49E1-B0AB-1C77A3398EFE}" destId="{0593B3C6-44A9-4C3F-9C7D-0F98C15DEE85}" srcOrd="2" destOrd="0" presId="urn:microsoft.com/office/officeart/2008/layout/NameandTitleOrganizationalChart"/>
    <dgm:cxn modelId="{964A9D52-9375-45B2-8AC6-8A3936A39B83}" type="presParOf" srcId="{C84FEB26-3F7D-4A5F-897F-738D4EE5E8F1}" destId="{B728F280-FBB8-40A7-BF28-BBEF23D87909}" srcOrd="1" destOrd="0" presId="urn:microsoft.com/office/officeart/2008/layout/NameandTitleOrganizationalChart"/>
    <dgm:cxn modelId="{5264A612-A941-4B39-B2A0-38A59DADDB72}" type="presParOf" srcId="{B728F280-FBB8-40A7-BF28-BBEF23D87909}" destId="{843EA8BA-7CDB-4017-9276-BA61EB6B988A}" srcOrd="0" destOrd="0" presId="urn:microsoft.com/office/officeart/2008/layout/NameandTitleOrganizationalChart"/>
    <dgm:cxn modelId="{57947DE4-A53F-4126-9317-5FD7DADF4E91}" type="presParOf" srcId="{B728F280-FBB8-40A7-BF28-BBEF23D87909}" destId="{7B1AE6C8-DE3D-40D2-9CEB-12697BB9D91B}" srcOrd="1" destOrd="0" presId="urn:microsoft.com/office/officeart/2008/layout/NameandTitleOrganizationalChart"/>
    <dgm:cxn modelId="{FD0E470B-4322-47DE-9551-01288F7309B2}" type="presParOf" srcId="{7B1AE6C8-DE3D-40D2-9CEB-12697BB9D91B}" destId="{2AF993B9-0D5B-467A-8C7C-252231E33A30}" srcOrd="0" destOrd="0" presId="urn:microsoft.com/office/officeart/2008/layout/NameandTitleOrganizationalChart"/>
    <dgm:cxn modelId="{357A63D4-244F-4269-B48D-651B33D6C370}" type="presParOf" srcId="{2AF993B9-0D5B-467A-8C7C-252231E33A30}" destId="{3D0CEF09-613F-46BE-B14A-C82A82AF4EBC}" srcOrd="0" destOrd="0" presId="urn:microsoft.com/office/officeart/2008/layout/NameandTitleOrganizationalChart"/>
    <dgm:cxn modelId="{41DEF789-DAE3-4964-99BF-FEB7E2B8A89A}" type="presParOf" srcId="{2AF993B9-0D5B-467A-8C7C-252231E33A30}" destId="{929167F6-A96B-487F-83A8-900A5145075B}" srcOrd="1" destOrd="0" presId="urn:microsoft.com/office/officeart/2008/layout/NameandTitleOrganizationalChart"/>
    <dgm:cxn modelId="{77F5BA65-569C-4372-8DBD-FF988A4C9039}" type="presParOf" srcId="{2AF993B9-0D5B-467A-8C7C-252231E33A30}" destId="{C77A626C-B987-4EBE-98B0-1729449EE2D0}" srcOrd="2" destOrd="0" presId="urn:microsoft.com/office/officeart/2008/layout/NameandTitleOrganizationalChart"/>
    <dgm:cxn modelId="{FF60F960-B4CE-4626-B719-727556AF5BD2}" type="presParOf" srcId="{7B1AE6C8-DE3D-40D2-9CEB-12697BB9D91B}" destId="{D85A4151-EEB8-4F93-A7F4-C04DF3FE35FF}" srcOrd="1" destOrd="0" presId="urn:microsoft.com/office/officeart/2008/layout/NameandTitleOrganizationalChart"/>
    <dgm:cxn modelId="{CA9417D4-108E-4BE8-BFC3-7B40312694FB}" type="presParOf" srcId="{7B1AE6C8-DE3D-40D2-9CEB-12697BB9D91B}" destId="{BD45D2E4-3E6E-49C4-A47E-22D57148BF2A}" srcOrd="2" destOrd="0" presId="urn:microsoft.com/office/officeart/2008/layout/NameandTitleOrganizationalChart"/>
    <dgm:cxn modelId="{CB2A43FA-9A43-4982-8AF1-C8FDEF313DBA}" type="presParOf" srcId="{B728F280-FBB8-40A7-BF28-BBEF23D87909}" destId="{AA37FA35-11ED-4C22-BA0D-5818087A9F55}" srcOrd="2" destOrd="0" presId="urn:microsoft.com/office/officeart/2008/layout/NameandTitleOrganizationalChart"/>
    <dgm:cxn modelId="{87474E03-FC0B-4FCA-AD4E-43B9436544B2}" type="presParOf" srcId="{B728F280-FBB8-40A7-BF28-BBEF23D87909}" destId="{54E782C6-A529-45BC-8A0C-A692F60D88E0}" srcOrd="3" destOrd="0" presId="urn:microsoft.com/office/officeart/2008/layout/NameandTitleOrganizationalChart"/>
    <dgm:cxn modelId="{3C5D1956-B126-4068-ACFE-3B16CA62616D}" type="presParOf" srcId="{54E782C6-A529-45BC-8A0C-A692F60D88E0}" destId="{BA465E98-F033-4AE9-B82B-381FF53EA930}" srcOrd="0" destOrd="0" presId="urn:microsoft.com/office/officeart/2008/layout/NameandTitleOrganizationalChart"/>
    <dgm:cxn modelId="{21A3F87A-8F1D-4627-A02D-9F07D2907740}" type="presParOf" srcId="{BA465E98-F033-4AE9-B82B-381FF53EA930}" destId="{23378CC3-080A-412D-AA50-9D87AEAD37AC}" srcOrd="0" destOrd="0" presId="urn:microsoft.com/office/officeart/2008/layout/NameandTitleOrganizationalChart"/>
    <dgm:cxn modelId="{D9686432-9B17-4353-A344-96CB7FB3B43F}" type="presParOf" srcId="{BA465E98-F033-4AE9-B82B-381FF53EA930}" destId="{DF4356B7-B192-4E59-9BC3-A78883DD7456}" srcOrd="1" destOrd="0" presId="urn:microsoft.com/office/officeart/2008/layout/NameandTitleOrganizationalChart"/>
    <dgm:cxn modelId="{803EE2D9-02EB-4602-89FA-AA91280B5DB9}" type="presParOf" srcId="{BA465E98-F033-4AE9-B82B-381FF53EA930}" destId="{B492D8EF-D34B-4D1A-9E21-4E2855811096}" srcOrd="2" destOrd="0" presId="urn:microsoft.com/office/officeart/2008/layout/NameandTitleOrganizationalChart"/>
    <dgm:cxn modelId="{16264E89-5722-4868-A2DC-1065E13AE955}" type="presParOf" srcId="{54E782C6-A529-45BC-8A0C-A692F60D88E0}" destId="{C013C879-F77D-4FF0-9978-97D5AF62F4B6}" srcOrd="1" destOrd="0" presId="urn:microsoft.com/office/officeart/2008/layout/NameandTitleOrganizationalChart"/>
    <dgm:cxn modelId="{01070800-B406-4D43-8111-A85880CCDE61}" type="presParOf" srcId="{54E782C6-A529-45BC-8A0C-A692F60D88E0}" destId="{8466FA51-280E-4610-A691-FC0BB33C08B9}" srcOrd="2" destOrd="0" presId="urn:microsoft.com/office/officeart/2008/layout/NameandTitleOrganizationalChart"/>
    <dgm:cxn modelId="{7F7BB280-F83F-451A-8867-9830F6657DBF}" type="presParOf" srcId="{B728F280-FBB8-40A7-BF28-BBEF23D87909}" destId="{E4F389CF-4B17-49D1-94A8-ABB9CF21690A}" srcOrd="4" destOrd="0" presId="urn:microsoft.com/office/officeart/2008/layout/NameandTitleOrganizationalChart"/>
    <dgm:cxn modelId="{78640952-D397-4ECF-AE8A-99F3DC6518EC}" type="presParOf" srcId="{B728F280-FBB8-40A7-BF28-BBEF23D87909}" destId="{937EFC9F-7C44-4EBA-88C8-A8876564FADC}" srcOrd="5" destOrd="0" presId="urn:microsoft.com/office/officeart/2008/layout/NameandTitleOrganizationalChart"/>
    <dgm:cxn modelId="{ECE9EE4D-82FA-4919-9688-1069652879E6}" type="presParOf" srcId="{937EFC9F-7C44-4EBA-88C8-A8876564FADC}" destId="{5BB5704D-2E23-4F51-B48D-E7DAD7D18093}" srcOrd="0" destOrd="0" presId="urn:microsoft.com/office/officeart/2008/layout/NameandTitleOrganizationalChart"/>
    <dgm:cxn modelId="{F12CC642-866C-46BB-BD9E-F473457011B9}" type="presParOf" srcId="{5BB5704D-2E23-4F51-B48D-E7DAD7D18093}" destId="{9CB9C78C-C0B5-4ADB-8362-12E08C65DE4F}" srcOrd="0" destOrd="0" presId="urn:microsoft.com/office/officeart/2008/layout/NameandTitleOrganizationalChart"/>
    <dgm:cxn modelId="{CDF36D80-9CDF-4189-99AE-486E035449A0}" type="presParOf" srcId="{5BB5704D-2E23-4F51-B48D-E7DAD7D18093}" destId="{1D753549-72AC-4F8D-A2CA-304BA4B4A1C8}" srcOrd="1" destOrd="0" presId="urn:microsoft.com/office/officeart/2008/layout/NameandTitleOrganizationalChart"/>
    <dgm:cxn modelId="{60F7C3FF-57CF-4E66-A549-089B25E2A152}" type="presParOf" srcId="{5BB5704D-2E23-4F51-B48D-E7DAD7D18093}" destId="{AE97E847-0D77-4C2B-800D-924DE3EF21AD}" srcOrd="2" destOrd="0" presId="urn:microsoft.com/office/officeart/2008/layout/NameandTitleOrganizationalChart"/>
    <dgm:cxn modelId="{47BA4E11-E10F-4D45-A2B9-3271388C0797}" type="presParOf" srcId="{937EFC9F-7C44-4EBA-88C8-A8876564FADC}" destId="{A678E576-EF53-43D4-A4C4-3A309BEC8192}" srcOrd="1" destOrd="0" presId="urn:microsoft.com/office/officeart/2008/layout/NameandTitleOrganizationalChart"/>
    <dgm:cxn modelId="{0B3F5680-F434-4658-941D-C504E24DA8C1}" type="presParOf" srcId="{937EFC9F-7C44-4EBA-88C8-A8876564FADC}" destId="{9B7CD1AD-FABB-443F-8A7C-E0097AA76CE0}" srcOrd="2" destOrd="0" presId="urn:microsoft.com/office/officeart/2008/layout/NameandTitleOrganizationalChart"/>
    <dgm:cxn modelId="{7D1C65E1-4EBA-4FFA-89DE-7AC328D392FC}" type="presParOf" srcId="{B728F280-FBB8-40A7-BF28-BBEF23D87909}" destId="{ADEC1286-0E19-49EE-AA66-F8B3AC453F56}" srcOrd="6" destOrd="0" presId="urn:microsoft.com/office/officeart/2008/layout/NameandTitleOrganizationalChart"/>
    <dgm:cxn modelId="{21BC4408-C5E7-4B40-878A-29F94D2E22F0}" type="presParOf" srcId="{B728F280-FBB8-40A7-BF28-BBEF23D87909}" destId="{D6F39E2D-A2D5-4CB1-8CD5-D6217120A8C4}" srcOrd="7" destOrd="0" presId="urn:microsoft.com/office/officeart/2008/layout/NameandTitleOrganizationalChart"/>
    <dgm:cxn modelId="{EB530F8C-F060-48FC-AB3C-8BA9E870241A}" type="presParOf" srcId="{D6F39E2D-A2D5-4CB1-8CD5-D6217120A8C4}" destId="{AC09F7FD-0B4E-4BAB-AF1D-ADBD3C5E7BC2}" srcOrd="0" destOrd="0" presId="urn:microsoft.com/office/officeart/2008/layout/NameandTitleOrganizationalChart"/>
    <dgm:cxn modelId="{B75118D4-C651-46AA-A5CC-8E526AD67EDA}" type="presParOf" srcId="{AC09F7FD-0B4E-4BAB-AF1D-ADBD3C5E7BC2}" destId="{E4F53DA3-EAD2-46D7-A794-47F87CF42EF9}" srcOrd="0" destOrd="0" presId="urn:microsoft.com/office/officeart/2008/layout/NameandTitleOrganizationalChart"/>
    <dgm:cxn modelId="{B29401C0-220B-48EF-BB8B-47573725A834}" type="presParOf" srcId="{AC09F7FD-0B4E-4BAB-AF1D-ADBD3C5E7BC2}" destId="{585ABF3E-AC93-4D63-B6E2-0EDC84C51A0B}" srcOrd="1" destOrd="0" presId="urn:microsoft.com/office/officeart/2008/layout/NameandTitleOrganizationalChart"/>
    <dgm:cxn modelId="{D66EB569-76A5-46AA-BEE6-0204AE16D0A7}" type="presParOf" srcId="{AC09F7FD-0B4E-4BAB-AF1D-ADBD3C5E7BC2}" destId="{C0649B91-348F-4C2F-8CB1-F6E23C514DFA}" srcOrd="2" destOrd="0" presId="urn:microsoft.com/office/officeart/2008/layout/NameandTitleOrganizationalChart"/>
    <dgm:cxn modelId="{61AA081C-95D1-4D0C-ADD6-2E413192EAD2}" type="presParOf" srcId="{D6F39E2D-A2D5-4CB1-8CD5-D6217120A8C4}" destId="{3220ED01-3407-4DFD-B26F-BD946A406B0D}" srcOrd="1" destOrd="0" presId="urn:microsoft.com/office/officeart/2008/layout/NameandTitleOrganizationalChart"/>
    <dgm:cxn modelId="{136F3A38-F641-4E81-9505-EAD908D91C95}" type="presParOf" srcId="{D6F39E2D-A2D5-4CB1-8CD5-D6217120A8C4}" destId="{5EF6E28D-6BDE-4464-8BE4-6050D3C70ABC}" srcOrd="2" destOrd="0" presId="urn:microsoft.com/office/officeart/2008/layout/NameandTitleOrganizationalChart"/>
    <dgm:cxn modelId="{BE67103D-A2F8-4BFE-B57F-626E89B43EB0}" type="presParOf" srcId="{B728F280-FBB8-40A7-BF28-BBEF23D87909}" destId="{DB374052-C4DB-4F10-94FF-EF97FF9B84D9}" srcOrd="8" destOrd="0" presId="urn:microsoft.com/office/officeart/2008/layout/NameandTitleOrganizationalChart"/>
    <dgm:cxn modelId="{57BAE398-9E7A-4ED9-A0BC-B32EB5595F2C}" type="presParOf" srcId="{B728F280-FBB8-40A7-BF28-BBEF23D87909}" destId="{223827CC-4462-4F18-8062-5B47B0003DCB}" srcOrd="9" destOrd="0" presId="urn:microsoft.com/office/officeart/2008/layout/NameandTitleOrganizationalChart"/>
    <dgm:cxn modelId="{8C351E86-3896-4EB7-9470-69557EE1BC63}" type="presParOf" srcId="{223827CC-4462-4F18-8062-5B47B0003DCB}" destId="{4E53B444-039C-4154-B89A-0F3A3AE98BF1}" srcOrd="0" destOrd="0" presId="urn:microsoft.com/office/officeart/2008/layout/NameandTitleOrganizationalChart"/>
    <dgm:cxn modelId="{DEE4E2CB-47A2-4215-928B-7B5689EB8FE8}" type="presParOf" srcId="{4E53B444-039C-4154-B89A-0F3A3AE98BF1}" destId="{A75EBA59-76D8-4A0D-AF0B-9E1289437D8A}" srcOrd="0" destOrd="0" presId="urn:microsoft.com/office/officeart/2008/layout/NameandTitleOrganizationalChart"/>
    <dgm:cxn modelId="{453A1041-D757-4405-A041-1D2712F7728C}" type="presParOf" srcId="{4E53B444-039C-4154-B89A-0F3A3AE98BF1}" destId="{22E5AA72-5604-4BBA-810A-AE43130A3D08}" srcOrd="1" destOrd="0" presId="urn:microsoft.com/office/officeart/2008/layout/NameandTitleOrganizationalChart"/>
    <dgm:cxn modelId="{C4024385-18A2-4CC0-B860-CE361E5A9184}" type="presParOf" srcId="{4E53B444-039C-4154-B89A-0F3A3AE98BF1}" destId="{535A4508-BB97-4635-B2D5-2350E5D103DF}" srcOrd="2" destOrd="0" presId="urn:microsoft.com/office/officeart/2008/layout/NameandTitleOrganizationalChart"/>
    <dgm:cxn modelId="{5D66E76C-4DEB-400C-BEE2-428A11ECBDA3}" type="presParOf" srcId="{223827CC-4462-4F18-8062-5B47B0003DCB}" destId="{50F5F828-B019-438C-B84F-78E61BF08CAB}" srcOrd="1" destOrd="0" presId="urn:microsoft.com/office/officeart/2008/layout/NameandTitleOrganizationalChart"/>
    <dgm:cxn modelId="{D4C41273-B8C6-4DB9-B7D8-E10756379CD3}" type="presParOf" srcId="{223827CC-4462-4F18-8062-5B47B0003DCB}" destId="{969A70C2-2C0B-4F59-B198-F53EC59D582C}" srcOrd="2" destOrd="0" presId="urn:microsoft.com/office/officeart/2008/layout/NameandTitleOrganizationalChart"/>
    <dgm:cxn modelId="{1F11B587-9E20-4076-9469-18801B416E2D}" type="presParOf" srcId="{B728F280-FBB8-40A7-BF28-BBEF23D87909}" destId="{F692337F-22CA-4229-BBDB-0F70DA6F0EE0}" srcOrd="10" destOrd="0" presId="urn:microsoft.com/office/officeart/2008/layout/NameandTitleOrganizationalChart"/>
    <dgm:cxn modelId="{38F3BFF6-A2A5-4422-8BE9-DCCA9942CA91}" type="presParOf" srcId="{B728F280-FBB8-40A7-BF28-BBEF23D87909}" destId="{0CDA5CC9-3BC9-4D3D-BF7E-1680B29B766D}" srcOrd="11" destOrd="0" presId="urn:microsoft.com/office/officeart/2008/layout/NameandTitleOrganizationalChart"/>
    <dgm:cxn modelId="{FAB90BB9-B876-4436-989E-EB412AFBCCB2}" type="presParOf" srcId="{0CDA5CC9-3BC9-4D3D-BF7E-1680B29B766D}" destId="{AE97A470-891E-42D8-9093-AAEBAAAF19AB}" srcOrd="0" destOrd="0" presId="urn:microsoft.com/office/officeart/2008/layout/NameandTitleOrganizationalChart"/>
    <dgm:cxn modelId="{70303806-2221-4EBF-8EBA-6DAB03E29B55}" type="presParOf" srcId="{AE97A470-891E-42D8-9093-AAEBAAAF19AB}" destId="{45A2C67C-7C5C-476C-A1B5-523DA99BF5F9}" srcOrd="0" destOrd="0" presId="urn:microsoft.com/office/officeart/2008/layout/NameandTitleOrganizationalChart"/>
    <dgm:cxn modelId="{F9964ACA-AED0-43D3-8DB8-C9ABFC742129}" type="presParOf" srcId="{AE97A470-891E-42D8-9093-AAEBAAAF19AB}" destId="{94E7BFC9-D8DF-452D-A0E9-06C447BCE6F6}" srcOrd="1" destOrd="0" presId="urn:microsoft.com/office/officeart/2008/layout/NameandTitleOrganizationalChart"/>
    <dgm:cxn modelId="{2D7E96CF-5A05-4DE7-8DFB-248F37264A21}" type="presParOf" srcId="{AE97A470-891E-42D8-9093-AAEBAAAF19AB}" destId="{AE37DC5F-6474-4414-9AC6-CEAB604D00AD}" srcOrd="2" destOrd="0" presId="urn:microsoft.com/office/officeart/2008/layout/NameandTitleOrganizationalChart"/>
    <dgm:cxn modelId="{23ECD4AD-9A5B-40D0-BC32-1CD8B8333D57}" type="presParOf" srcId="{0CDA5CC9-3BC9-4D3D-BF7E-1680B29B766D}" destId="{A1AB904A-5237-4EB4-8189-11AD2D9846CF}" srcOrd="1" destOrd="0" presId="urn:microsoft.com/office/officeart/2008/layout/NameandTitleOrganizationalChart"/>
    <dgm:cxn modelId="{2A22D625-189F-4E69-9B0D-F3E256882798}" type="presParOf" srcId="{0CDA5CC9-3BC9-4D3D-BF7E-1680B29B766D}" destId="{D31B7453-AB62-4722-9104-34FB723A4C3F}" srcOrd="2" destOrd="0" presId="urn:microsoft.com/office/officeart/2008/layout/NameandTitleOrganizationalChart"/>
    <dgm:cxn modelId="{1BBABE77-1A2C-4C27-96D4-88E68BD8F65A}" type="presParOf" srcId="{C84FEB26-3F7D-4A5F-897F-738D4EE5E8F1}" destId="{25344385-69CA-4F92-AFDE-9B009CD2B13E}" srcOrd="2" destOrd="0" presId="urn:microsoft.com/office/officeart/2008/layout/NameandTitleOrganizational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4BCFF5-E137-4597-9FF9-3443B1BD725E}">
      <dsp:nvSpPr>
        <dsp:cNvPr id="0" name=""/>
        <dsp:cNvSpPr/>
      </dsp:nvSpPr>
      <dsp:spPr>
        <a:xfrm>
          <a:off x="1222813" y="45"/>
          <a:ext cx="1344135" cy="6720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IN" sz="1400" kern="1200" dirty="0"/>
            <a:t>Customer / Staff  Registration</a:t>
          </a:r>
        </a:p>
      </dsp:txBody>
      <dsp:txXfrm>
        <a:off x="1242497" y="19729"/>
        <a:ext cx="1304767" cy="632699"/>
      </dsp:txXfrm>
    </dsp:sp>
    <dsp:sp modelId="{EC3221CC-352E-46F0-84E2-4875C583BFB3}">
      <dsp:nvSpPr>
        <dsp:cNvPr id="0" name=""/>
        <dsp:cNvSpPr/>
      </dsp:nvSpPr>
      <dsp:spPr>
        <a:xfrm>
          <a:off x="1357227" y="672112"/>
          <a:ext cx="134413" cy="504050"/>
        </a:xfrm>
        <a:custGeom>
          <a:avLst/>
          <a:gdLst/>
          <a:ahLst/>
          <a:cxnLst/>
          <a:rect l="0" t="0" r="0" b="0"/>
          <a:pathLst>
            <a:path>
              <a:moveTo>
                <a:pt x="0" y="0"/>
              </a:moveTo>
              <a:lnTo>
                <a:pt x="0" y="504050"/>
              </a:lnTo>
              <a:lnTo>
                <a:pt x="134413" y="504050"/>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5CCAA693-F51E-4D95-B007-249A3B6805BC}">
      <dsp:nvSpPr>
        <dsp:cNvPr id="0" name=""/>
        <dsp:cNvSpPr/>
      </dsp:nvSpPr>
      <dsp:spPr>
        <a:xfrm>
          <a:off x="1491640" y="840129"/>
          <a:ext cx="1075308" cy="672067"/>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kern="1200" dirty="0"/>
            <a:t>Register</a:t>
          </a:r>
        </a:p>
      </dsp:txBody>
      <dsp:txXfrm>
        <a:off x="1511324" y="859813"/>
        <a:ext cx="1035940" cy="632699"/>
      </dsp:txXfrm>
    </dsp:sp>
    <dsp:sp modelId="{DE5F98F5-32F0-4886-A5EC-D1BD3C8C452C}">
      <dsp:nvSpPr>
        <dsp:cNvPr id="0" name=""/>
        <dsp:cNvSpPr/>
      </dsp:nvSpPr>
      <dsp:spPr>
        <a:xfrm>
          <a:off x="1357227" y="672112"/>
          <a:ext cx="134413" cy="1344135"/>
        </a:xfrm>
        <a:custGeom>
          <a:avLst/>
          <a:gdLst/>
          <a:ahLst/>
          <a:cxnLst/>
          <a:rect l="0" t="0" r="0" b="0"/>
          <a:pathLst>
            <a:path>
              <a:moveTo>
                <a:pt x="0" y="0"/>
              </a:moveTo>
              <a:lnTo>
                <a:pt x="0" y="1344135"/>
              </a:lnTo>
              <a:lnTo>
                <a:pt x="134413" y="1344135"/>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AD903A68-F6D6-4DA0-AE6B-0BC9D682475E}">
      <dsp:nvSpPr>
        <dsp:cNvPr id="0" name=""/>
        <dsp:cNvSpPr/>
      </dsp:nvSpPr>
      <dsp:spPr>
        <a:xfrm>
          <a:off x="1491640" y="1680213"/>
          <a:ext cx="1075308" cy="672067"/>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kern="1200" dirty="0"/>
            <a:t>Login</a:t>
          </a:r>
        </a:p>
      </dsp:txBody>
      <dsp:txXfrm>
        <a:off x="1511324" y="1699897"/>
        <a:ext cx="1035940" cy="632699"/>
      </dsp:txXfrm>
    </dsp:sp>
    <dsp:sp modelId="{6A5DD31E-D60B-4B35-A874-F7762F0AEBFA}">
      <dsp:nvSpPr>
        <dsp:cNvPr id="0" name=""/>
        <dsp:cNvSpPr/>
      </dsp:nvSpPr>
      <dsp:spPr>
        <a:xfrm>
          <a:off x="2902982" y="45"/>
          <a:ext cx="1344135" cy="6720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IN" sz="1400" kern="1200" dirty="0"/>
            <a:t>Menu</a:t>
          </a:r>
        </a:p>
      </dsp:txBody>
      <dsp:txXfrm>
        <a:off x="2922666" y="19729"/>
        <a:ext cx="1304767" cy="632699"/>
      </dsp:txXfrm>
    </dsp:sp>
    <dsp:sp modelId="{52AC98E7-D051-4EA8-8D0F-AD123BBB3376}">
      <dsp:nvSpPr>
        <dsp:cNvPr id="0" name=""/>
        <dsp:cNvSpPr/>
      </dsp:nvSpPr>
      <dsp:spPr>
        <a:xfrm>
          <a:off x="3037395" y="672112"/>
          <a:ext cx="134413" cy="504050"/>
        </a:xfrm>
        <a:custGeom>
          <a:avLst/>
          <a:gdLst/>
          <a:ahLst/>
          <a:cxnLst/>
          <a:rect l="0" t="0" r="0" b="0"/>
          <a:pathLst>
            <a:path>
              <a:moveTo>
                <a:pt x="0" y="0"/>
              </a:moveTo>
              <a:lnTo>
                <a:pt x="0" y="504050"/>
              </a:lnTo>
              <a:lnTo>
                <a:pt x="134413" y="504050"/>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C982D3CE-7DC4-48EF-B7D5-08CA9E7EB658}">
      <dsp:nvSpPr>
        <dsp:cNvPr id="0" name=""/>
        <dsp:cNvSpPr/>
      </dsp:nvSpPr>
      <dsp:spPr>
        <a:xfrm>
          <a:off x="3171809" y="840129"/>
          <a:ext cx="1075308" cy="672067"/>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kern="1200" dirty="0"/>
            <a:t>Veg </a:t>
          </a:r>
        </a:p>
      </dsp:txBody>
      <dsp:txXfrm>
        <a:off x="3191493" y="859813"/>
        <a:ext cx="1035940" cy="632699"/>
      </dsp:txXfrm>
    </dsp:sp>
    <dsp:sp modelId="{2A7B0CCF-5E5D-408A-953B-BBBB52A409D2}">
      <dsp:nvSpPr>
        <dsp:cNvPr id="0" name=""/>
        <dsp:cNvSpPr/>
      </dsp:nvSpPr>
      <dsp:spPr>
        <a:xfrm>
          <a:off x="3037395" y="672112"/>
          <a:ext cx="134413" cy="1344135"/>
        </a:xfrm>
        <a:custGeom>
          <a:avLst/>
          <a:gdLst/>
          <a:ahLst/>
          <a:cxnLst/>
          <a:rect l="0" t="0" r="0" b="0"/>
          <a:pathLst>
            <a:path>
              <a:moveTo>
                <a:pt x="0" y="0"/>
              </a:moveTo>
              <a:lnTo>
                <a:pt x="0" y="1344135"/>
              </a:lnTo>
              <a:lnTo>
                <a:pt x="134413" y="1344135"/>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496C1697-F84F-4247-803F-7587A888EB5C}">
      <dsp:nvSpPr>
        <dsp:cNvPr id="0" name=""/>
        <dsp:cNvSpPr/>
      </dsp:nvSpPr>
      <dsp:spPr>
        <a:xfrm>
          <a:off x="3171809" y="1680213"/>
          <a:ext cx="1075308" cy="672067"/>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kern="1200" dirty="0"/>
            <a:t>Non-Veg</a:t>
          </a:r>
        </a:p>
      </dsp:txBody>
      <dsp:txXfrm>
        <a:off x="3191493" y="1699897"/>
        <a:ext cx="1035940" cy="632699"/>
      </dsp:txXfrm>
    </dsp:sp>
    <dsp:sp modelId="{F808AA4B-FAA9-4EFB-B8E2-904988C190CE}">
      <dsp:nvSpPr>
        <dsp:cNvPr id="0" name=""/>
        <dsp:cNvSpPr/>
      </dsp:nvSpPr>
      <dsp:spPr>
        <a:xfrm>
          <a:off x="4583151" y="45"/>
          <a:ext cx="1344135" cy="6720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IN" sz="1400" kern="1200" dirty="0"/>
            <a:t>Order</a:t>
          </a:r>
        </a:p>
      </dsp:txBody>
      <dsp:txXfrm>
        <a:off x="4602835" y="19729"/>
        <a:ext cx="1304767" cy="632699"/>
      </dsp:txXfrm>
    </dsp:sp>
    <dsp:sp modelId="{A316DC9D-26ED-4154-93F7-555C83EF698B}">
      <dsp:nvSpPr>
        <dsp:cNvPr id="0" name=""/>
        <dsp:cNvSpPr/>
      </dsp:nvSpPr>
      <dsp:spPr>
        <a:xfrm>
          <a:off x="4717564" y="672112"/>
          <a:ext cx="134413" cy="504050"/>
        </a:xfrm>
        <a:custGeom>
          <a:avLst/>
          <a:gdLst/>
          <a:ahLst/>
          <a:cxnLst/>
          <a:rect l="0" t="0" r="0" b="0"/>
          <a:pathLst>
            <a:path>
              <a:moveTo>
                <a:pt x="0" y="0"/>
              </a:moveTo>
              <a:lnTo>
                <a:pt x="0" y="504050"/>
              </a:lnTo>
              <a:lnTo>
                <a:pt x="134413" y="504050"/>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7888F9D3-68D3-44E3-8427-B3F2AF07EF59}">
      <dsp:nvSpPr>
        <dsp:cNvPr id="0" name=""/>
        <dsp:cNvSpPr/>
      </dsp:nvSpPr>
      <dsp:spPr>
        <a:xfrm>
          <a:off x="4851978" y="840129"/>
          <a:ext cx="1075308" cy="672067"/>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kern="1200" dirty="0"/>
            <a:t>Dish Name</a:t>
          </a:r>
        </a:p>
      </dsp:txBody>
      <dsp:txXfrm>
        <a:off x="4871662" y="859813"/>
        <a:ext cx="1035940" cy="632699"/>
      </dsp:txXfrm>
    </dsp:sp>
    <dsp:sp modelId="{1C2A8625-D68C-411A-8EB3-11580FD46181}">
      <dsp:nvSpPr>
        <dsp:cNvPr id="0" name=""/>
        <dsp:cNvSpPr/>
      </dsp:nvSpPr>
      <dsp:spPr>
        <a:xfrm>
          <a:off x="4717564" y="672112"/>
          <a:ext cx="134413" cy="1344135"/>
        </a:xfrm>
        <a:custGeom>
          <a:avLst/>
          <a:gdLst/>
          <a:ahLst/>
          <a:cxnLst/>
          <a:rect l="0" t="0" r="0" b="0"/>
          <a:pathLst>
            <a:path>
              <a:moveTo>
                <a:pt x="0" y="0"/>
              </a:moveTo>
              <a:lnTo>
                <a:pt x="0" y="1344135"/>
              </a:lnTo>
              <a:lnTo>
                <a:pt x="134413" y="1344135"/>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DD1A6B8D-8715-4B4F-AA33-614623F675FA}">
      <dsp:nvSpPr>
        <dsp:cNvPr id="0" name=""/>
        <dsp:cNvSpPr/>
      </dsp:nvSpPr>
      <dsp:spPr>
        <a:xfrm>
          <a:off x="4851978" y="1680213"/>
          <a:ext cx="1075308" cy="672067"/>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kern="1200" dirty="0"/>
            <a:t>Quantity</a:t>
          </a:r>
        </a:p>
      </dsp:txBody>
      <dsp:txXfrm>
        <a:off x="4871662" y="1699897"/>
        <a:ext cx="1035940" cy="632699"/>
      </dsp:txXfrm>
    </dsp:sp>
    <dsp:sp modelId="{6A735205-7FE8-403B-B3BD-A1D67634556B}">
      <dsp:nvSpPr>
        <dsp:cNvPr id="0" name=""/>
        <dsp:cNvSpPr/>
      </dsp:nvSpPr>
      <dsp:spPr>
        <a:xfrm>
          <a:off x="4717564" y="672112"/>
          <a:ext cx="134413" cy="2184219"/>
        </a:xfrm>
        <a:custGeom>
          <a:avLst/>
          <a:gdLst/>
          <a:ahLst/>
          <a:cxnLst/>
          <a:rect l="0" t="0" r="0" b="0"/>
          <a:pathLst>
            <a:path>
              <a:moveTo>
                <a:pt x="0" y="0"/>
              </a:moveTo>
              <a:lnTo>
                <a:pt x="0" y="2184219"/>
              </a:lnTo>
              <a:lnTo>
                <a:pt x="134413" y="2184219"/>
              </a:lnTo>
            </a:path>
          </a:pathLst>
        </a:cu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00F0C562-BD25-49F1-9C51-4171FAC5B6B5}">
      <dsp:nvSpPr>
        <dsp:cNvPr id="0" name=""/>
        <dsp:cNvSpPr/>
      </dsp:nvSpPr>
      <dsp:spPr>
        <a:xfrm>
          <a:off x="4851978" y="2520298"/>
          <a:ext cx="1075308" cy="672067"/>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kern="1200" dirty="0"/>
            <a:t>Price</a:t>
          </a:r>
        </a:p>
      </dsp:txBody>
      <dsp:txXfrm>
        <a:off x="4871662" y="2539982"/>
        <a:ext cx="1035940" cy="6326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C7EE97-3E40-43C6-8516-883C86998B48}">
      <dsp:nvSpPr>
        <dsp:cNvPr id="0" name=""/>
        <dsp:cNvSpPr/>
      </dsp:nvSpPr>
      <dsp:spPr>
        <a:xfrm>
          <a:off x="357" y="150697"/>
          <a:ext cx="1301910" cy="6509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kern="1200" dirty="0"/>
            <a:t>Bill</a:t>
          </a:r>
        </a:p>
      </dsp:txBody>
      <dsp:txXfrm>
        <a:off x="19423" y="169763"/>
        <a:ext cx="1263778" cy="612823"/>
      </dsp:txXfrm>
    </dsp:sp>
    <dsp:sp modelId="{212B4AAC-99F9-4F07-A5B4-621E82B80CF3}">
      <dsp:nvSpPr>
        <dsp:cNvPr id="0" name=""/>
        <dsp:cNvSpPr/>
      </dsp:nvSpPr>
      <dsp:spPr>
        <a:xfrm>
          <a:off x="130548" y="801652"/>
          <a:ext cx="130191" cy="488216"/>
        </a:xfrm>
        <a:custGeom>
          <a:avLst/>
          <a:gdLst/>
          <a:ahLst/>
          <a:cxnLst/>
          <a:rect l="0" t="0" r="0" b="0"/>
          <a:pathLst>
            <a:path>
              <a:moveTo>
                <a:pt x="0" y="0"/>
              </a:moveTo>
              <a:lnTo>
                <a:pt x="0" y="488216"/>
              </a:lnTo>
              <a:lnTo>
                <a:pt x="130191" y="48821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2CE8F7-8B6D-428C-8195-A7377D9F62B1}">
      <dsp:nvSpPr>
        <dsp:cNvPr id="0" name=""/>
        <dsp:cNvSpPr/>
      </dsp:nvSpPr>
      <dsp:spPr>
        <a:xfrm>
          <a:off x="260739" y="964390"/>
          <a:ext cx="1041528" cy="65095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kern="1200" dirty="0"/>
            <a:t>Invoice</a:t>
          </a:r>
        </a:p>
      </dsp:txBody>
      <dsp:txXfrm>
        <a:off x="279805" y="983456"/>
        <a:ext cx="1003396" cy="612823"/>
      </dsp:txXfrm>
    </dsp:sp>
    <dsp:sp modelId="{0EAAA972-80F0-4427-AF70-D570EFFF0FCD}">
      <dsp:nvSpPr>
        <dsp:cNvPr id="0" name=""/>
        <dsp:cNvSpPr/>
      </dsp:nvSpPr>
      <dsp:spPr>
        <a:xfrm>
          <a:off x="130548" y="801652"/>
          <a:ext cx="130191" cy="1301910"/>
        </a:xfrm>
        <a:custGeom>
          <a:avLst/>
          <a:gdLst/>
          <a:ahLst/>
          <a:cxnLst/>
          <a:rect l="0" t="0" r="0" b="0"/>
          <a:pathLst>
            <a:path>
              <a:moveTo>
                <a:pt x="0" y="0"/>
              </a:moveTo>
              <a:lnTo>
                <a:pt x="0" y="1301910"/>
              </a:lnTo>
              <a:lnTo>
                <a:pt x="130191" y="130191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DA51243-B5F5-4D4D-B4CD-E8DC99CC549E}">
      <dsp:nvSpPr>
        <dsp:cNvPr id="0" name=""/>
        <dsp:cNvSpPr/>
      </dsp:nvSpPr>
      <dsp:spPr>
        <a:xfrm>
          <a:off x="260739" y="1778084"/>
          <a:ext cx="1630314" cy="65095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kern="1200" dirty="0"/>
            <a:t>Payment</a:t>
          </a:r>
        </a:p>
      </dsp:txBody>
      <dsp:txXfrm>
        <a:off x="279805" y="1797150"/>
        <a:ext cx="1592182" cy="612823"/>
      </dsp:txXfrm>
    </dsp:sp>
    <dsp:sp modelId="{1574FC62-F442-4007-B675-3797C4C79DCE}">
      <dsp:nvSpPr>
        <dsp:cNvPr id="0" name=""/>
        <dsp:cNvSpPr/>
      </dsp:nvSpPr>
      <dsp:spPr>
        <a:xfrm>
          <a:off x="1627745" y="150697"/>
          <a:ext cx="1301910" cy="6509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kern="1200" dirty="0"/>
            <a:t>Payment Mode</a:t>
          </a:r>
        </a:p>
      </dsp:txBody>
      <dsp:txXfrm>
        <a:off x="1646811" y="169763"/>
        <a:ext cx="1263778" cy="612823"/>
      </dsp:txXfrm>
    </dsp:sp>
    <dsp:sp modelId="{5C35F5C5-3C1C-4A40-A57D-0A64F1E96B2F}">
      <dsp:nvSpPr>
        <dsp:cNvPr id="0" name=""/>
        <dsp:cNvSpPr/>
      </dsp:nvSpPr>
      <dsp:spPr>
        <a:xfrm>
          <a:off x="1757936" y="801652"/>
          <a:ext cx="130191" cy="488216"/>
        </a:xfrm>
        <a:custGeom>
          <a:avLst/>
          <a:gdLst/>
          <a:ahLst/>
          <a:cxnLst/>
          <a:rect l="0" t="0" r="0" b="0"/>
          <a:pathLst>
            <a:path>
              <a:moveTo>
                <a:pt x="0" y="0"/>
              </a:moveTo>
              <a:lnTo>
                <a:pt x="0" y="488216"/>
              </a:lnTo>
              <a:lnTo>
                <a:pt x="130191" y="48821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8473D21-7C7A-4B09-A89D-79F92B5F261B}">
      <dsp:nvSpPr>
        <dsp:cNvPr id="0" name=""/>
        <dsp:cNvSpPr/>
      </dsp:nvSpPr>
      <dsp:spPr>
        <a:xfrm>
          <a:off x="1888127" y="964390"/>
          <a:ext cx="1041528" cy="65095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en-IN" sz="2800" kern="1200" dirty="0"/>
            <a:t>Cash</a:t>
          </a:r>
        </a:p>
      </dsp:txBody>
      <dsp:txXfrm>
        <a:off x="1907193" y="983456"/>
        <a:ext cx="1003396" cy="6128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92337F-22CA-4229-BBDB-0F70DA6F0EE0}">
      <dsp:nvSpPr>
        <dsp:cNvPr id="0" name=""/>
        <dsp:cNvSpPr/>
      </dsp:nvSpPr>
      <dsp:spPr>
        <a:xfrm>
          <a:off x="8879421" y="2299529"/>
          <a:ext cx="1843900" cy="91440"/>
        </a:xfrm>
        <a:custGeom>
          <a:avLst/>
          <a:gdLst/>
          <a:ahLst/>
          <a:cxnLst/>
          <a:rect l="0" t="0" r="0" b="0"/>
          <a:pathLst>
            <a:path>
              <a:moveTo>
                <a:pt x="0" y="45720"/>
              </a:moveTo>
              <a:lnTo>
                <a:pt x="0" y="49922"/>
              </a:lnTo>
              <a:lnTo>
                <a:pt x="1843900" y="49922"/>
              </a:lnTo>
              <a:lnTo>
                <a:pt x="1843900" y="541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B374052-C4DB-4F10-94FF-EF97FF9B84D9}">
      <dsp:nvSpPr>
        <dsp:cNvPr id="0" name=""/>
        <dsp:cNvSpPr/>
      </dsp:nvSpPr>
      <dsp:spPr>
        <a:xfrm>
          <a:off x="8879421" y="1144283"/>
          <a:ext cx="1507496" cy="1200966"/>
        </a:xfrm>
        <a:custGeom>
          <a:avLst/>
          <a:gdLst/>
          <a:ahLst/>
          <a:cxnLst/>
          <a:rect l="0" t="0" r="0" b="0"/>
          <a:pathLst>
            <a:path>
              <a:moveTo>
                <a:pt x="0" y="1200966"/>
              </a:moveTo>
              <a:lnTo>
                <a:pt x="1507496"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EC1286-0E19-49EE-AA66-F8B3AC453F56}">
      <dsp:nvSpPr>
        <dsp:cNvPr id="0" name=""/>
        <dsp:cNvSpPr/>
      </dsp:nvSpPr>
      <dsp:spPr>
        <a:xfrm>
          <a:off x="8833701" y="2345249"/>
          <a:ext cx="91440" cy="631457"/>
        </a:xfrm>
        <a:custGeom>
          <a:avLst/>
          <a:gdLst/>
          <a:ahLst/>
          <a:cxnLst/>
          <a:rect l="0" t="0" r="0" b="0"/>
          <a:pathLst>
            <a:path>
              <a:moveTo>
                <a:pt x="45720" y="0"/>
              </a:moveTo>
              <a:lnTo>
                <a:pt x="45720" y="627257"/>
              </a:lnTo>
              <a:lnTo>
                <a:pt x="105768" y="627257"/>
              </a:lnTo>
              <a:lnTo>
                <a:pt x="105768" y="63145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4F389CF-4B17-49D1-94A8-ABB9CF21690A}">
      <dsp:nvSpPr>
        <dsp:cNvPr id="0" name=""/>
        <dsp:cNvSpPr/>
      </dsp:nvSpPr>
      <dsp:spPr>
        <a:xfrm>
          <a:off x="8833701" y="583845"/>
          <a:ext cx="91440" cy="1761404"/>
        </a:xfrm>
        <a:custGeom>
          <a:avLst/>
          <a:gdLst/>
          <a:ahLst/>
          <a:cxnLst/>
          <a:rect l="0" t="0" r="0" b="0"/>
          <a:pathLst>
            <a:path>
              <a:moveTo>
                <a:pt x="45720" y="1761404"/>
              </a:moveTo>
              <a:lnTo>
                <a:pt x="54499"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A37FA35-11ED-4C22-BA0D-5818087A9F55}">
      <dsp:nvSpPr>
        <dsp:cNvPr id="0" name=""/>
        <dsp:cNvSpPr/>
      </dsp:nvSpPr>
      <dsp:spPr>
        <a:xfrm>
          <a:off x="7185112" y="2239105"/>
          <a:ext cx="1694308" cy="91440"/>
        </a:xfrm>
        <a:custGeom>
          <a:avLst/>
          <a:gdLst/>
          <a:ahLst/>
          <a:cxnLst/>
          <a:rect l="0" t="0" r="0" b="0"/>
          <a:pathLst>
            <a:path>
              <a:moveTo>
                <a:pt x="1694308" y="106144"/>
              </a:moveTo>
              <a:lnTo>
                <a:pt x="0" y="4572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43EA8BA-7CDB-4017-9276-BA61EB6B988A}">
      <dsp:nvSpPr>
        <dsp:cNvPr id="0" name=""/>
        <dsp:cNvSpPr/>
      </dsp:nvSpPr>
      <dsp:spPr>
        <a:xfrm>
          <a:off x="7192839" y="1065625"/>
          <a:ext cx="1686582" cy="1279624"/>
        </a:xfrm>
        <a:custGeom>
          <a:avLst/>
          <a:gdLst/>
          <a:ahLst/>
          <a:cxnLst/>
          <a:rect l="0" t="0" r="0" b="0"/>
          <a:pathLst>
            <a:path>
              <a:moveTo>
                <a:pt x="1686582" y="1279624"/>
              </a:moveTo>
              <a:lnTo>
                <a:pt x="0"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7DC236B-CF02-4AFE-8CDC-911891966658}">
      <dsp:nvSpPr>
        <dsp:cNvPr id="0" name=""/>
        <dsp:cNvSpPr/>
      </dsp:nvSpPr>
      <dsp:spPr>
        <a:xfrm>
          <a:off x="7722537" y="6271768"/>
          <a:ext cx="2848895" cy="91440"/>
        </a:xfrm>
        <a:custGeom>
          <a:avLst/>
          <a:gdLst/>
          <a:ahLst/>
          <a:cxnLst/>
          <a:rect l="0" t="0" r="0" b="0"/>
          <a:pathLst>
            <a:path>
              <a:moveTo>
                <a:pt x="0" y="45720"/>
              </a:moveTo>
              <a:lnTo>
                <a:pt x="0" y="108913"/>
              </a:lnTo>
              <a:lnTo>
                <a:pt x="2848895" y="108913"/>
              </a:lnTo>
              <a:lnTo>
                <a:pt x="2848895" y="11311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F0ADB35-BB87-44C7-9F24-5D9E3B7C56A9}">
      <dsp:nvSpPr>
        <dsp:cNvPr id="0" name=""/>
        <dsp:cNvSpPr/>
      </dsp:nvSpPr>
      <dsp:spPr>
        <a:xfrm>
          <a:off x="7722537" y="5529474"/>
          <a:ext cx="2866453" cy="788013"/>
        </a:xfrm>
        <a:custGeom>
          <a:avLst/>
          <a:gdLst/>
          <a:ahLst/>
          <a:cxnLst/>
          <a:rect l="0" t="0" r="0" b="0"/>
          <a:pathLst>
            <a:path>
              <a:moveTo>
                <a:pt x="0" y="788013"/>
              </a:moveTo>
              <a:lnTo>
                <a:pt x="2866453"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454B02E-CA1C-4305-BBE2-2B4561981A98}">
      <dsp:nvSpPr>
        <dsp:cNvPr id="0" name=""/>
        <dsp:cNvSpPr/>
      </dsp:nvSpPr>
      <dsp:spPr>
        <a:xfrm>
          <a:off x="7722537" y="4398765"/>
          <a:ext cx="2825016" cy="1918722"/>
        </a:xfrm>
        <a:custGeom>
          <a:avLst/>
          <a:gdLst/>
          <a:ahLst/>
          <a:cxnLst/>
          <a:rect l="0" t="0" r="0" b="0"/>
          <a:pathLst>
            <a:path>
              <a:moveTo>
                <a:pt x="0" y="1918722"/>
              </a:moveTo>
              <a:lnTo>
                <a:pt x="2825016"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157A6C-1A3F-41BD-96F3-95FA175FD551}">
      <dsp:nvSpPr>
        <dsp:cNvPr id="0" name=""/>
        <dsp:cNvSpPr/>
      </dsp:nvSpPr>
      <dsp:spPr>
        <a:xfrm>
          <a:off x="7722537" y="4103797"/>
          <a:ext cx="1387401" cy="2213690"/>
        </a:xfrm>
        <a:custGeom>
          <a:avLst/>
          <a:gdLst/>
          <a:ahLst/>
          <a:cxnLst/>
          <a:rect l="0" t="0" r="0" b="0"/>
          <a:pathLst>
            <a:path>
              <a:moveTo>
                <a:pt x="0" y="2213690"/>
              </a:moveTo>
              <a:lnTo>
                <a:pt x="1387401"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23BECD1-3A33-4596-B0DB-FE7C7C2F7C84}">
      <dsp:nvSpPr>
        <dsp:cNvPr id="0" name=""/>
        <dsp:cNvSpPr/>
      </dsp:nvSpPr>
      <dsp:spPr>
        <a:xfrm>
          <a:off x="7656099" y="3798997"/>
          <a:ext cx="91440" cy="2518490"/>
        </a:xfrm>
        <a:custGeom>
          <a:avLst/>
          <a:gdLst/>
          <a:ahLst/>
          <a:cxnLst/>
          <a:rect l="0" t="0" r="0" b="0"/>
          <a:pathLst>
            <a:path>
              <a:moveTo>
                <a:pt x="66438" y="2518490"/>
              </a:moveTo>
              <a:lnTo>
                <a:pt x="45720"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B7123AF-784E-4317-919E-6296B8343BE5}">
      <dsp:nvSpPr>
        <dsp:cNvPr id="0" name=""/>
        <dsp:cNvSpPr/>
      </dsp:nvSpPr>
      <dsp:spPr>
        <a:xfrm>
          <a:off x="5851247" y="4182455"/>
          <a:ext cx="1871290" cy="2135032"/>
        </a:xfrm>
        <a:custGeom>
          <a:avLst/>
          <a:gdLst/>
          <a:ahLst/>
          <a:cxnLst/>
          <a:rect l="0" t="0" r="0" b="0"/>
          <a:pathLst>
            <a:path>
              <a:moveTo>
                <a:pt x="1871290" y="2135032"/>
              </a:moveTo>
              <a:lnTo>
                <a:pt x="0"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7CB5AE1-E170-463B-BF7A-1BD18942DE03}">
      <dsp:nvSpPr>
        <dsp:cNvPr id="0" name=""/>
        <dsp:cNvSpPr/>
      </dsp:nvSpPr>
      <dsp:spPr>
        <a:xfrm>
          <a:off x="5062559" y="5116520"/>
          <a:ext cx="2659977" cy="1200967"/>
        </a:xfrm>
        <a:custGeom>
          <a:avLst/>
          <a:gdLst/>
          <a:ahLst/>
          <a:cxnLst/>
          <a:rect l="0" t="0" r="0" b="0"/>
          <a:pathLst>
            <a:path>
              <a:moveTo>
                <a:pt x="2659977" y="1200967"/>
              </a:moveTo>
              <a:lnTo>
                <a:pt x="0"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1DC7DF-7496-4412-A1E9-F4187CDF5083}">
      <dsp:nvSpPr>
        <dsp:cNvPr id="0" name=""/>
        <dsp:cNvSpPr/>
      </dsp:nvSpPr>
      <dsp:spPr>
        <a:xfrm>
          <a:off x="4991625" y="6271768"/>
          <a:ext cx="2730911" cy="91440"/>
        </a:xfrm>
        <a:custGeom>
          <a:avLst/>
          <a:gdLst/>
          <a:ahLst/>
          <a:cxnLst/>
          <a:rect l="0" t="0" r="0" b="0"/>
          <a:pathLst>
            <a:path>
              <a:moveTo>
                <a:pt x="2730911" y="45720"/>
              </a:moveTo>
              <a:lnTo>
                <a:pt x="2730911" y="69584"/>
              </a:lnTo>
              <a:lnTo>
                <a:pt x="0" y="69584"/>
              </a:lnTo>
              <a:lnTo>
                <a:pt x="0" y="7378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E7135A3-ECA7-4FB8-B04B-AF38E52E73D1}">
      <dsp:nvSpPr>
        <dsp:cNvPr id="0" name=""/>
        <dsp:cNvSpPr/>
      </dsp:nvSpPr>
      <dsp:spPr>
        <a:xfrm>
          <a:off x="4125334" y="1631662"/>
          <a:ext cx="2645319" cy="4192982"/>
        </a:xfrm>
        <a:custGeom>
          <a:avLst/>
          <a:gdLst/>
          <a:ahLst/>
          <a:cxnLst/>
          <a:rect l="0" t="0" r="0" b="0"/>
          <a:pathLst>
            <a:path>
              <a:moveTo>
                <a:pt x="0" y="0"/>
              </a:moveTo>
              <a:lnTo>
                <a:pt x="0" y="4192982"/>
              </a:lnTo>
              <a:lnTo>
                <a:pt x="2645319" y="419298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28BADAC-EC6D-4403-A3EC-7E320C6B2177}">
      <dsp:nvSpPr>
        <dsp:cNvPr id="0" name=""/>
        <dsp:cNvSpPr/>
      </dsp:nvSpPr>
      <dsp:spPr>
        <a:xfrm>
          <a:off x="1967856" y="4525467"/>
          <a:ext cx="1419005" cy="1328787"/>
        </a:xfrm>
        <a:custGeom>
          <a:avLst/>
          <a:gdLst/>
          <a:ahLst/>
          <a:cxnLst/>
          <a:rect l="0" t="0" r="0" b="0"/>
          <a:pathLst>
            <a:path>
              <a:moveTo>
                <a:pt x="0" y="1328787"/>
              </a:moveTo>
              <a:lnTo>
                <a:pt x="1419005"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2750FA7-1833-403A-8FA9-5EAEF63E9C94}">
      <dsp:nvSpPr>
        <dsp:cNvPr id="0" name=""/>
        <dsp:cNvSpPr/>
      </dsp:nvSpPr>
      <dsp:spPr>
        <a:xfrm>
          <a:off x="1883860" y="3906034"/>
          <a:ext cx="91440" cy="1948220"/>
        </a:xfrm>
        <a:custGeom>
          <a:avLst/>
          <a:gdLst/>
          <a:ahLst/>
          <a:cxnLst/>
          <a:rect l="0" t="0" r="0" b="0"/>
          <a:pathLst>
            <a:path>
              <a:moveTo>
                <a:pt x="83995" y="1948220"/>
              </a:moveTo>
              <a:lnTo>
                <a:pt x="45720"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FF9DB5D-7F3A-43FA-9B04-CC03317FE398}">
      <dsp:nvSpPr>
        <dsp:cNvPr id="0" name=""/>
        <dsp:cNvSpPr/>
      </dsp:nvSpPr>
      <dsp:spPr>
        <a:xfrm>
          <a:off x="1852257" y="5854255"/>
          <a:ext cx="91440" cy="352528"/>
        </a:xfrm>
        <a:custGeom>
          <a:avLst/>
          <a:gdLst/>
          <a:ahLst/>
          <a:cxnLst/>
          <a:rect l="0" t="0" r="0" b="0"/>
          <a:pathLst>
            <a:path>
              <a:moveTo>
                <a:pt x="115599" y="0"/>
              </a:moveTo>
              <a:lnTo>
                <a:pt x="115599" y="348328"/>
              </a:lnTo>
              <a:lnTo>
                <a:pt x="45720" y="348328"/>
              </a:lnTo>
              <a:lnTo>
                <a:pt x="45720" y="35252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0A69C10-4A35-4F5A-8225-AD1B5743A129}">
      <dsp:nvSpPr>
        <dsp:cNvPr id="0" name=""/>
        <dsp:cNvSpPr/>
      </dsp:nvSpPr>
      <dsp:spPr>
        <a:xfrm>
          <a:off x="578347" y="4643454"/>
          <a:ext cx="1389508" cy="1210800"/>
        </a:xfrm>
        <a:custGeom>
          <a:avLst/>
          <a:gdLst/>
          <a:ahLst/>
          <a:cxnLst/>
          <a:rect l="0" t="0" r="0" b="0"/>
          <a:pathLst>
            <a:path>
              <a:moveTo>
                <a:pt x="1389508" y="1210800"/>
              </a:moveTo>
              <a:lnTo>
                <a:pt x="0"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8C5794-277A-4307-B0A8-B5D28ED90BEC}">
      <dsp:nvSpPr>
        <dsp:cNvPr id="0" name=""/>
        <dsp:cNvSpPr/>
      </dsp:nvSpPr>
      <dsp:spPr>
        <a:xfrm>
          <a:off x="2833204" y="1631662"/>
          <a:ext cx="1292130" cy="3774553"/>
        </a:xfrm>
        <a:custGeom>
          <a:avLst/>
          <a:gdLst/>
          <a:ahLst/>
          <a:cxnLst/>
          <a:rect l="0" t="0" r="0" b="0"/>
          <a:pathLst>
            <a:path>
              <a:moveTo>
                <a:pt x="1292130" y="0"/>
              </a:moveTo>
              <a:lnTo>
                <a:pt x="1292130" y="3774553"/>
              </a:lnTo>
              <a:lnTo>
                <a:pt x="0" y="377455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504BA48-9165-4DBA-8CE7-A358F947AC0A}">
      <dsp:nvSpPr>
        <dsp:cNvPr id="0" name=""/>
        <dsp:cNvSpPr/>
      </dsp:nvSpPr>
      <dsp:spPr>
        <a:xfrm>
          <a:off x="4125334" y="1631662"/>
          <a:ext cx="456483" cy="633420"/>
        </a:xfrm>
        <a:custGeom>
          <a:avLst/>
          <a:gdLst/>
          <a:ahLst/>
          <a:cxnLst/>
          <a:rect l="0" t="0" r="0" b="0"/>
          <a:pathLst>
            <a:path>
              <a:moveTo>
                <a:pt x="0" y="0"/>
              </a:moveTo>
              <a:lnTo>
                <a:pt x="0" y="633420"/>
              </a:lnTo>
              <a:lnTo>
                <a:pt x="456483" y="63342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FDBE6-1C08-4242-86E9-73892D35AFF4}">
      <dsp:nvSpPr>
        <dsp:cNvPr id="0" name=""/>
        <dsp:cNvSpPr/>
      </dsp:nvSpPr>
      <dsp:spPr>
        <a:xfrm>
          <a:off x="1270601" y="1159990"/>
          <a:ext cx="91440" cy="1830233"/>
        </a:xfrm>
        <a:custGeom>
          <a:avLst/>
          <a:gdLst/>
          <a:ahLst/>
          <a:cxnLst/>
          <a:rect l="0" t="0" r="0" b="0"/>
          <a:pathLst>
            <a:path>
              <a:moveTo>
                <a:pt x="45721" y="1830233"/>
              </a:moveTo>
              <a:lnTo>
                <a:pt x="45720"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C95600F-1BE4-48FB-9A9F-30E81809305C}">
      <dsp:nvSpPr>
        <dsp:cNvPr id="0" name=""/>
        <dsp:cNvSpPr/>
      </dsp:nvSpPr>
      <dsp:spPr>
        <a:xfrm>
          <a:off x="2031486" y="1631662"/>
          <a:ext cx="2093847" cy="988280"/>
        </a:xfrm>
        <a:custGeom>
          <a:avLst/>
          <a:gdLst/>
          <a:ahLst/>
          <a:cxnLst/>
          <a:rect l="0" t="0" r="0" b="0"/>
          <a:pathLst>
            <a:path>
              <a:moveTo>
                <a:pt x="2093847" y="0"/>
              </a:moveTo>
              <a:lnTo>
                <a:pt x="2093847" y="988280"/>
              </a:lnTo>
              <a:lnTo>
                <a:pt x="0" y="9882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FAF1E1E-4E8E-408E-976A-B4588DBE1322}">
      <dsp:nvSpPr>
        <dsp:cNvPr id="0" name=""/>
        <dsp:cNvSpPr/>
      </dsp:nvSpPr>
      <dsp:spPr>
        <a:xfrm>
          <a:off x="3078263" y="547408"/>
          <a:ext cx="2094143" cy="1084254"/>
        </a:xfrm>
        <a:prstGeom prst="rect">
          <a:avLst/>
        </a:prstGeom>
        <a:solidFill>
          <a:schemeClr val="accent4">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2540" numCol="1" spcCol="1270" anchor="ctr" anchorCtr="0">
          <a:noAutofit/>
        </a:bodyPr>
        <a:lstStyle/>
        <a:p>
          <a:pPr marL="0" lvl="0" indent="0" algn="ctr" defTabSz="711200">
            <a:lnSpc>
              <a:spcPct val="90000"/>
            </a:lnSpc>
            <a:spcBef>
              <a:spcPct val="0"/>
            </a:spcBef>
            <a:spcAft>
              <a:spcPct val="35000"/>
            </a:spcAft>
            <a:buNone/>
          </a:pPr>
          <a:r>
            <a:rPr lang="en-IN" sz="1600" b="1" kern="1200" dirty="0">
              <a:solidFill>
                <a:schemeClr val="bg1"/>
              </a:solidFill>
            </a:rPr>
            <a:t>Restaurant order management system</a:t>
          </a:r>
        </a:p>
      </dsp:txBody>
      <dsp:txXfrm>
        <a:off x="3078263" y="547408"/>
        <a:ext cx="2094143" cy="1084254"/>
      </dsp:txXfrm>
    </dsp:sp>
    <dsp:sp modelId="{185D8625-D985-45D5-B0DF-BA0AFA9600A1}">
      <dsp:nvSpPr>
        <dsp:cNvPr id="0" name=""/>
        <dsp:cNvSpPr/>
      </dsp:nvSpPr>
      <dsp:spPr>
        <a:xfrm>
          <a:off x="4114905" y="2097426"/>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4114905" y="2097426"/>
        <a:ext cx="31286" cy="5999"/>
      </dsp:txXfrm>
    </dsp:sp>
    <dsp:sp modelId="{6006590B-53C6-4ED6-A0A1-93FA712BBA71}">
      <dsp:nvSpPr>
        <dsp:cNvPr id="0" name=""/>
        <dsp:cNvSpPr/>
      </dsp:nvSpPr>
      <dsp:spPr>
        <a:xfrm>
          <a:off x="601159" y="2249663"/>
          <a:ext cx="1430327" cy="740560"/>
        </a:xfrm>
        <a:prstGeom prst="diamond">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err="1"/>
            <a:t>Org.techhub.clientapp</a:t>
          </a:r>
          <a:endParaRPr lang="en-IN" sz="800" kern="1200" dirty="0"/>
        </a:p>
      </dsp:txBody>
      <dsp:txXfrm>
        <a:off x="958741" y="2434803"/>
        <a:ext cx="715163" cy="370280"/>
      </dsp:txXfrm>
    </dsp:sp>
    <dsp:sp modelId="{7F1D8CC7-12FC-4BBB-A7AB-830FE2A4090E}">
      <dsp:nvSpPr>
        <dsp:cNvPr id="0" name=""/>
        <dsp:cNvSpPr/>
      </dsp:nvSpPr>
      <dsp:spPr>
        <a:xfrm>
          <a:off x="892938" y="3018233"/>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892938" y="3018233"/>
        <a:ext cx="31286" cy="5999"/>
      </dsp:txXfrm>
    </dsp:sp>
    <dsp:sp modelId="{4AEC42DD-CB43-45F0-8DD8-1BAC20EEB4A1}">
      <dsp:nvSpPr>
        <dsp:cNvPr id="0" name=""/>
        <dsp:cNvSpPr/>
      </dsp:nvSpPr>
      <dsp:spPr>
        <a:xfrm>
          <a:off x="827855" y="1159990"/>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RestaurantOrderMangementSystem.java</a:t>
          </a:r>
        </a:p>
      </dsp:txBody>
      <dsp:txXfrm>
        <a:off x="827855" y="1159990"/>
        <a:ext cx="976933" cy="505812"/>
      </dsp:txXfrm>
    </dsp:sp>
    <dsp:sp modelId="{29B58E12-40ED-40B2-A851-C06DAD428AAC}">
      <dsp:nvSpPr>
        <dsp:cNvPr id="0" name=""/>
        <dsp:cNvSpPr/>
      </dsp:nvSpPr>
      <dsp:spPr>
        <a:xfrm>
          <a:off x="892938" y="3649819"/>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892938" y="3649819"/>
        <a:ext cx="31286" cy="5999"/>
      </dsp:txXfrm>
    </dsp:sp>
    <dsp:sp modelId="{73A976F5-EE01-4F87-9680-CEE0A3D8D424}">
      <dsp:nvSpPr>
        <dsp:cNvPr id="0" name=""/>
        <dsp:cNvSpPr/>
      </dsp:nvSpPr>
      <dsp:spPr>
        <a:xfrm>
          <a:off x="4581818" y="1817044"/>
          <a:ext cx="1730696" cy="896078"/>
        </a:xfrm>
        <a:prstGeom prst="diamond">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err="1"/>
            <a:t>Org.techhub.exception</a:t>
          </a:r>
          <a:endParaRPr lang="en-IN" sz="800" kern="1200" dirty="0"/>
        </a:p>
      </dsp:txBody>
      <dsp:txXfrm>
        <a:off x="5014492" y="2041064"/>
        <a:ext cx="865348" cy="448039"/>
      </dsp:txXfrm>
    </dsp:sp>
    <dsp:sp modelId="{7F2FA153-7973-4B1B-94EA-D255DE941ACF}">
      <dsp:nvSpPr>
        <dsp:cNvPr id="0" name=""/>
        <dsp:cNvSpPr/>
      </dsp:nvSpPr>
      <dsp:spPr>
        <a:xfrm>
          <a:off x="4984453" y="3095992"/>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4984453" y="3095992"/>
        <a:ext cx="31286" cy="5999"/>
      </dsp:txXfrm>
    </dsp:sp>
    <dsp:sp modelId="{E0C841D7-F27C-43FB-97E9-DA29C7537B8A}">
      <dsp:nvSpPr>
        <dsp:cNvPr id="0" name=""/>
        <dsp:cNvSpPr/>
      </dsp:nvSpPr>
      <dsp:spPr>
        <a:xfrm>
          <a:off x="1102508" y="4958177"/>
          <a:ext cx="1730696" cy="896078"/>
        </a:xfrm>
        <a:prstGeom prst="diamond">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err="1"/>
            <a:t>Org.techhub.model</a:t>
          </a:r>
          <a:endParaRPr lang="en-IN" sz="800" kern="1200" dirty="0"/>
        </a:p>
      </dsp:txBody>
      <dsp:txXfrm>
        <a:off x="1535182" y="5182197"/>
        <a:ext cx="865348" cy="448039"/>
      </dsp:txXfrm>
    </dsp:sp>
    <dsp:sp modelId="{187C5EC4-C93B-4E0F-A13B-665F5F6E1342}">
      <dsp:nvSpPr>
        <dsp:cNvPr id="0" name=""/>
        <dsp:cNvSpPr/>
      </dsp:nvSpPr>
      <dsp:spPr>
        <a:xfrm>
          <a:off x="2144240" y="4359164"/>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2144240" y="4359164"/>
        <a:ext cx="31286" cy="5999"/>
      </dsp:txXfrm>
    </dsp:sp>
    <dsp:sp modelId="{E11DDDB4-86C6-4473-8DDE-A4A609DC0924}">
      <dsp:nvSpPr>
        <dsp:cNvPr id="0" name=""/>
        <dsp:cNvSpPr/>
      </dsp:nvSpPr>
      <dsp:spPr>
        <a:xfrm>
          <a:off x="89880" y="4643454"/>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UserModel.java</a:t>
          </a:r>
        </a:p>
      </dsp:txBody>
      <dsp:txXfrm>
        <a:off x="89880" y="4643454"/>
        <a:ext cx="976933" cy="505812"/>
      </dsp:txXfrm>
    </dsp:sp>
    <dsp:sp modelId="{C2969D19-6E3B-4408-8229-1B5ED6B062FC}">
      <dsp:nvSpPr>
        <dsp:cNvPr id="0" name=""/>
        <dsp:cNvSpPr/>
      </dsp:nvSpPr>
      <dsp:spPr>
        <a:xfrm>
          <a:off x="666241" y="5068508"/>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666241" y="5068508"/>
        <a:ext cx="31286" cy="5999"/>
      </dsp:txXfrm>
    </dsp:sp>
    <dsp:sp modelId="{E3D6440D-AA25-476D-9792-DC250938EA37}">
      <dsp:nvSpPr>
        <dsp:cNvPr id="0" name=""/>
        <dsp:cNvSpPr/>
      </dsp:nvSpPr>
      <dsp:spPr>
        <a:xfrm>
          <a:off x="1409510" y="6206784"/>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StaffModel.java</a:t>
          </a:r>
        </a:p>
      </dsp:txBody>
      <dsp:txXfrm>
        <a:off x="1409510" y="6206784"/>
        <a:ext cx="976933" cy="505812"/>
      </dsp:txXfrm>
    </dsp:sp>
    <dsp:sp modelId="{7C5BB912-D962-4BF0-AB63-FB6B47D42A2E}">
      <dsp:nvSpPr>
        <dsp:cNvPr id="0" name=""/>
        <dsp:cNvSpPr/>
      </dsp:nvSpPr>
      <dsp:spPr>
        <a:xfrm>
          <a:off x="1651574" y="5068508"/>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1651574" y="5068508"/>
        <a:ext cx="31286" cy="5999"/>
      </dsp:txXfrm>
    </dsp:sp>
    <dsp:sp modelId="{84BE207E-2B32-41DC-BA77-B5B61B4319C6}">
      <dsp:nvSpPr>
        <dsp:cNvPr id="0" name=""/>
        <dsp:cNvSpPr/>
      </dsp:nvSpPr>
      <dsp:spPr>
        <a:xfrm>
          <a:off x="1441114" y="3906034"/>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CustomerModel.java</a:t>
          </a:r>
        </a:p>
      </dsp:txBody>
      <dsp:txXfrm>
        <a:off x="1441114" y="3906034"/>
        <a:ext cx="976933" cy="505812"/>
      </dsp:txXfrm>
    </dsp:sp>
    <dsp:sp modelId="{416E7813-DABB-4979-98FC-B7970EB66B81}">
      <dsp:nvSpPr>
        <dsp:cNvPr id="0" name=""/>
        <dsp:cNvSpPr/>
      </dsp:nvSpPr>
      <dsp:spPr>
        <a:xfrm>
          <a:off x="2636906" y="5068508"/>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2636906" y="5068508"/>
        <a:ext cx="31286" cy="5999"/>
      </dsp:txXfrm>
    </dsp:sp>
    <dsp:sp modelId="{83E3321B-047C-4CE2-B396-6777DB5A4FA5}">
      <dsp:nvSpPr>
        <dsp:cNvPr id="0" name=""/>
        <dsp:cNvSpPr/>
      </dsp:nvSpPr>
      <dsp:spPr>
        <a:xfrm>
          <a:off x="2898395" y="4525467"/>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MenuModel.java</a:t>
          </a:r>
        </a:p>
      </dsp:txBody>
      <dsp:txXfrm>
        <a:off x="2898395" y="4525467"/>
        <a:ext cx="976933" cy="505812"/>
      </dsp:txXfrm>
    </dsp:sp>
    <dsp:sp modelId="{F171181B-C7B1-44B0-8DAF-ADCA52E5E1AE}">
      <dsp:nvSpPr>
        <dsp:cNvPr id="0" name=""/>
        <dsp:cNvSpPr/>
      </dsp:nvSpPr>
      <dsp:spPr>
        <a:xfrm>
          <a:off x="3622239" y="5068508"/>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3622239" y="5068508"/>
        <a:ext cx="31286" cy="5999"/>
      </dsp:txXfrm>
    </dsp:sp>
    <dsp:sp modelId="{814217E4-F2EF-4658-BF3F-83EE56416F4A}">
      <dsp:nvSpPr>
        <dsp:cNvPr id="0" name=""/>
        <dsp:cNvSpPr/>
      </dsp:nvSpPr>
      <dsp:spPr>
        <a:xfrm>
          <a:off x="6770654" y="5331802"/>
          <a:ext cx="1903766" cy="985685"/>
        </a:xfrm>
        <a:prstGeom prst="diamond">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err="1"/>
            <a:t>Org.techhub.repository</a:t>
          </a:r>
          <a:endParaRPr lang="en-IN" sz="800" kern="1200" dirty="0"/>
        </a:p>
      </dsp:txBody>
      <dsp:txXfrm>
        <a:off x="7246596" y="5578223"/>
        <a:ext cx="951883" cy="492843"/>
      </dsp:txXfrm>
    </dsp:sp>
    <dsp:sp modelId="{1B627E7C-C60C-42A3-BE14-8A2461958222}">
      <dsp:nvSpPr>
        <dsp:cNvPr id="0" name=""/>
        <dsp:cNvSpPr/>
      </dsp:nvSpPr>
      <dsp:spPr>
        <a:xfrm>
          <a:off x="8056236" y="4403968"/>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8056236" y="4403968"/>
        <a:ext cx="31286" cy="5999"/>
      </dsp:txXfrm>
    </dsp:sp>
    <dsp:sp modelId="{1644E973-BD7C-453C-A1E7-968B993A04AA}">
      <dsp:nvSpPr>
        <dsp:cNvPr id="0" name=""/>
        <dsp:cNvSpPr/>
      </dsp:nvSpPr>
      <dsp:spPr>
        <a:xfrm>
          <a:off x="4503159" y="6345552"/>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DBConfig.java</a:t>
          </a:r>
        </a:p>
      </dsp:txBody>
      <dsp:txXfrm>
        <a:off x="4503159" y="6345552"/>
        <a:ext cx="976933" cy="505812"/>
      </dsp:txXfrm>
    </dsp:sp>
    <dsp:sp modelId="{0E7C81B7-8BA3-48C4-9417-687257634611}">
      <dsp:nvSpPr>
        <dsp:cNvPr id="0" name=""/>
        <dsp:cNvSpPr/>
      </dsp:nvSpPr>
      <dsp:spPr>
        <a:xfrm>
          <a:off x="4607572" y="5158116"/>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4607572" y="5158116"/>
        <a:ext cx="31286" cy="5999"/>
      </dsp:txXfrm>
    </dsp:sp>
    <dsp:sp modelId="{115F4177-ED16-4144-A433-C4F1F6627886}">
      <dsp:nvSpPr>
        <dsp:cNvPr id="0" name=""/>
        <dsp:cNvSpPr/>
      </dsp:nvSpPr>
      <dsp:spPr>
        <a:xfrm>
          <a:off x="4574093" y="5116520"/>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DBUser.java</a:t>
          </a:r>
        </a:p>
      </dsp:txBody>
      <dsp:txXfrm>
        <a:off x="4574093" y="5116520"/>
        <a:ext cx="976933" cy="505812"/>
      </dsp:txXfrm>
    </dsp:sp>
    <dsp:sp modelId="{1C937758-9170-463C-AB2E-483A181DDD46}">
      <dsp:nvSpPr>
        <dsp:cNvPr id="0" name=""/>
        <dsp:cNvSpPr/>
      </dsp:nvSpPr>
      <dsp:spPr>
        <a:xfrm>
          <a:off x="5592904" y="5158116"/>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5592904" y="5158116"/>
        <a:ext cx="31286" cy="5999"/>
      </dsp:txXfrm>
    </dsp:sp>
    <dsp:sp modelId="{7F4AA43F-C519-4F9A-8E17-4AEE354C3EA8}">
      <dsp:nvSpPr>
        <dsp:cNvPr id="0" name=""/>
        <dsp:cNvSpPr/>
      </dsp:nvSpPr>
      <dsp:spPr>
        <a:xfrm>
          <a:off x="5362780" y="4182455"/>
          <a:ext cx="976933" cy="505812"/>
        </a:xfrm>
        <a:prstGeom prst="rect">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err="1"/>
            <a:t>CustomerRepositoy</a:t>
          </a:r>
          <a:r>
            <a:rPr lang="en-IN" sz="800" kern="1200" dirty="0"/>
            <a:t>(Interface)</a:t>
          </a:r>
        </a:p>
      </dsp:txBody>
      <dsp:txXfrm>
        <a:off x="5362780" y="4182455"/>
        <a:ext cx="976933" cy="505812"/>
      </dsp:txXfrm>
    </dsp:sp>
    <dsp:sp modelId="{E1474786-BBA5-43AA-A1BE-28263F14B1AC}">
      <dsp:nvSpPr>
        <dsp:cNvPr id="0" name=""/>
        <dsp:cNvSpPr/>
      </dsp:nvSpPr>
      <dsp:spPr>
        <a:xfrm>
          <a:off x="6578237" y="5158116"/>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6578237" y="5158116"/>
        <a:ext cx="31286" cy="5999"/>
      </dsp:txXfrm>
    </dsp:sp>
    <dsp:sp modelId="{6D253788-FD3C-4EAD-9ADB-87D3710FA9CE}">
      <dsp:nvSpPr>
        <dsp:cNvPr id="0" name=""/>
        <dsp:cNvSpPr/>
      </dsp:nvSpPr>
      <dsp:spPr>
        <a:xfrm>
          <a:off x="7213352" y="3798997"/>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CustomerRepositoryImp.java</a:t>
          </a:r>
        </a:p>
      </dsp:txBody>
      <dsp:txXfrm>
        <a:off x="7213352" y="3798997"/>
        <a:ext cx="976933" cy="505812"/>
      </dsp:txXfrm>
    </dsp:sp>
    <dsp:sp modelId="{B5AC0FED-5F54-4CD2-BCE4-632417ECA630}">
      <dsp:nvSpPr>
        <dsp:cNvPr id="0" name=""/>
        <dsp:cNvSpPr/>
      </dsp:nvSpPr>
      <dsp:spPr>
        <a:xfrm>
          <a:off x="7563569" y="5158116"/>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7563569" y="5158116"/>
        <a:ext cx="31286" cy="5999"/>
      </dsp:txXfrm>
    </dsp:sp>
    <dsp:sp modelId="{3D1F194D-F21C-458C-B159-67F20799D8F2}">
      <dsp:nvSpPr>
        <dsp:cNvPr id="0" name=""/>
        <dsp:cNvSpPr/>
      </dsp:nvSpPr>
      <dsp:spPr>
        <a:xfrm>
          <a:off x="8621472" y="4103797"/>
          <a:ext cx="976933" cy="505812"/>
        </a:xfrm>
        <a:prstGeom prst="rect">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err="1"/>
            <a:t>StaffRepository</a:t>
          </a:r>
          <a:r>
            <a:rPr lang="en-IN" sz="800" kern="1200" dirty="0"/>
            <a:t>(Interface)</a:t>
          </a:r>
        </a:p>
      </dsp:txBody>
      <dsp:txXfrm>
        <a:off x="8621472" y="4103797"/>
        <a:ext cx="976933" cy="505812"/>
      </dsp:txXfrm>
    </dsp:sp>
    <dsp:sp modelId="{A5668B3B-ADEB-49B3-9767-41A8275DF216}">
      <dsp:nvSpPr>
        <dsp:cNvPr id="0" name=""/>
        <dsp:cNvSpPr/>
      </dsp:nvSpPr>
      <dsp:spPr>
        <a:xfrm>
          <a:off x="8548902" y="5158116"/>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8548902" y="5158116"/>
        <a:ext cx="31286" cy="5999"/>
      </dsp:txXfrm>
    </dsp:sp>
    <dsp:sp modelId="{C98F884B-6AAE-4BA1-A676-C88710E9D294}">
      <dsp:nvSpPr>
        <dsp:cNvPr id="0" name=""/>
        <dsp:cNvSpPr/>
      </dsp:nvSpPr>
      <dsp:spPr>
        <a:xfrm>
          <a:off x="10059087" y="4398765"/>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StaffRepositoryImp.java</a:t>
          </a:r>
        </a:p>
      </dsp:txBody>
      <dsp:txXfrm>
        <a:off x="10059087" y="4398765"/>
        <a:ext cx="976933" cy="505812"/>
      </dsp:txXfrm>
    </dsp:sp>
    <dsp:sp modelId="{1CCFE12C-1792-4A7C-B58D-D0B5578EE821}">
      <dsp:nvSpPr>
        <dsp:cNvPr id="0" name=""/>
        <dsp:cNvSpPr/>
      </dsp:nvSpPr>
      <dsp:spPr>
        <a:xfrm>
          <a:off x="9534235" y="5158116"/>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9534235" y="5158116"/>
        <a:ext cx="31286" cy="5999"/>
      </dsp:txXfrm>
    </dsp:sp>
    <dsp:sp modelId="{7F4A6B9F-0D97-4B0A-BCFB-5BF204E883FF}">
      <dsp:nvSpPr>
        <dsp:cNvPr id="0" name=""/>
        <dsp:cNvSpPr/>
      </dsp:nvSpPr>
      <dsp:spPr>
        <a:xfrm>
          <a:off x="10100524" y="5529474"/>
          <a:ext cx="976933" cy="505812"/>
        </a:xfrm>
        <a:prstGeom prst="rect">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err="1"/>
            <a:t>MenuRepository</a:t>
          </a:r>
          <a:r>
            <a:rPr lang="en-IN" sz="800" kern="1200" dirty="0"/>
            <a:t>(Interface)</a:t>
          </a:r>
        </a:p>
      </dsp:txBody>
      <dsp:txXfrm>
        <a:off x="10100524" y="5529474"/>
        <a:ext cx="976933" cy="505812"/>
      </dsp:txXfrm>
    </dsp:sp>
    <dsp:sp modelId="{9EA5E5B4-AEE4-455F-ADF0-FEE3F26FDD7B}">
      <dsp:nvSpPr>
        <dsp:cNvPr id="0" name=""/>
        <dsp:cNvSpPr/>
      </dsp:nvSpPr>
      <dsp:spPr>
        <a:xfrm>
          <a:off x="10519567" y="5158116"/>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10519567" y="5158116"/>
        <a:ext cx="31286" cy="5999"/>
      </dsp:txXfrm>
    </dsp:sp>
    <dsp:sp modelId="{C6C130A7-5EFB-4182-B2DB-A11EB6BC55F0}">
      <dsp:nvSpPr>
        <dsp:cNvPr id="0" name=""/>
        <dsp:cNvSpPr/>
      </dsp:nvSpPr>
      <dsp:spPr>
        <a:xfrm>
          <a:off x="10082966" y="6384881"/>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MenuRepositoryImp.java</a:t>
          </a:r>
        </a:p>
      </dsp:txBody>
      <dsp:txXfrm>
        <a:off x="10082966" y="6384881"/>
        <a:ext cx="976933" cy="505812"/>
      </dsp:txXfrm>
    </dsp:sp>
    <dsp:sp modelId="{BED8DC9C-E3B0-4141-A806-6E725C9CA996}">
      <dsp:nvSpPr>
        <dsp:cNvPr id="0" name=""/>
        <dsp:cNvSpPr/>
      </dsp:nvSpPr>
      <dsp:spPr>
        <a:xfrm>
          <a:off x="11504900" y="5158116"/>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11504900" y="5158116"/>
        <a:ext cx="31286" cy="5999"/>
      </dsp:txXfrm>
    </dsp:sp>
    <dsp:sp modelId="{90DB702F-21A5-4067-80F9-9D784F7884BA}">
      <dsp:nvSpPr>
        <dsp:cNvPr id="0" name=""/>
        <dsp:cNvSpPr/>
      </dsp:nvSpPr>
      <dsp:spPr>
        <a:xfrm>
          <a:off x="8092741" y="1530633"/>
          <a:ext cx="1573360" cy="814616"/>
        </a:xfrm>
        <a:prstGeom prst="diamond">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err="1"/>
            <a:t>Org.techhub.service</a:t>
          </a:r>
          <a:endParaRPr lang="en-IN" sz="800" kern="1200" dirty="0"/>
        </a:p>
      </dsp:txBody>
      <dsp:txXfrm>
        <a:off x="8486081" y="1734287"/>
        <a:ext cx="786680" cy="407308"/>
      </dsp:txXfrm>
    </dsp:sp>
    <dsp:sp modelId="{4B04BF6D-0BE0-4EA7-9C11-6A00734C0B33}">
      <dsp:nvSpPr>
        <dsp:cNvPr id="0" name=""/>
        <dsp:cNvSpPr/>
      </dsp:nvSpPr>
      <dsp:spPr>
        <a:xfrm>
          <a:off x="8809999" y="1962607"/>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8809999" y="1962607"/>
        <a:ext cx="31286" cy="5999"/>
      </dsp:txXfrm>
    </dsp:sp>
    <dsp:sp modelId="{3D0CEF09-613F-46BE-B14A-C82A82AF4EBC}">
      <dsp:nvSpPr>
        <dsp:cNvPr id="0" name=""/>
        <dsp:cNvSpPr/>
      </dsp:nvSpPr>
      <dsp:spPr>
        <a:xfrm>
          <a:off x="6704372" y="1065625"/>
          <a:ext cx="976933" cy="505812"/>
        </a:xfrm>
        <a:prstGeom prst="rect">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err="1"/>
            <a:t>CustomerService</a:t>
          </a:r>
          <a:r>
            <a:rPr lang="en-IN" sz="800" kern="1200" dirty="0"/>
            <a:t>(Interface)</a:t>
          </a:r>
        </a:p>
      </dsp:txBody>
      <dsp:txXfrm>
        <a:off x="6704372" y="1065625"/>
        <a:ext cx="976933" cy="505812"/>
      </dsp:txXfrm>
    </dsp:sp>
    <dsp:sp modelId="{929167F6-A96B-487F-83A8-900A5145075B}">
      <dsp:nvSpPr>
        <dsp:cNvPr id="0" name=""/>
        <dsp:cNvSpPr/>
      </dsp:nvSpPr>
      <dsp:spPr>
        <a:xfrm>
          <a:off x="6346668" y="2631221"/>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6346668" y="2631221"/>
        <a:ext cx="31286" cy="5999"/>
      </dsp:txXfrm>
    </dsp:sp>
    <dsp:sp modelId="{23378CC3-080A-412D-AA50-9D87AEAD37AC}">
      <dsp:nvSpPr>
        <dsp:cNvPr id="0" name=""/>
        <dsp:cNvSpPr/>
      </dsp:nvSpPr>
      <dsp:spPr>
        <a:xfrm>
          <a:off x="6696646" y="2284825"/>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CustomerServiceImp.java</a:t>
          </a:r>
        </a:p>
      </dsp:txBody>
      <dsp:txXfrm>
        <a:off x="6696646" y="2284825"/>
        <a:ext cx="976933" cy="505812"/>
      </dsp:txXfrm>
    </dsp:sp>
    <dsp:sp modelId="{DF4356B7-B192-4E59-9BC3-A78883DD7456}">
      <dsp:nvSpPr>
        <dsp:cNvPr id="0" name=""/>
        <dsp:cNvSpPr/>
      </dsp:nvSpPr>
      <dsp:spPr>
        <a:xfrm>
          <a:off x="7332000" y="2631221"/>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7332000" y="2631221"/>
        <a:ext cx="31286" cy="5999"/>
      </dsp:txXfrm>
    </dsp:sp>
    <dsp:sp modelId="{9CB9C78C-C0B5-4ADB-8362-12E08C65DE4F}">
      <dsp:nvSpPr>
        <dsp:cNvPr id="0" name=""/>
        <dsp:cNvSpPr/>
      </dsp:nvSpPr>
      <dsp:spPr>
        <a:xfrm>
          <a:off x="8399734" y="583845"/>
          <a:ext cx="976933" cy="505812"/>
        </a:xfrm>
        <a:prstGeom prst="rect">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err="1"/>
            <a:t>StaffService</a:t>
          </a:r>
          <a:r>
            <a:rPr lang="en-IN" sz="800" kern="1200" dirty="0"/>
            <a:t>(Interface)</a:t>
          </a:r>
        </a:p>
      </dsp:txBody>
      <dsp:txXfrm>
        <a:off x="8399734" y="583845"/>
        <a:ext cx="976933" cy="505812"/>
      </dsp:txXfrm>
    </dsp:sp>
    <dsp:sp modelId="{1D753549-72AC-4F8D-A2CA-304BA4B4A1C8}">
      <dsp:nvSpPr>
        <dsp:cNvPr id="0" name=""/>
        <dsp:cNvSpPr/>
      </dsp:nvSpPr>
      <dsp:spPr>
        <a:xfrm>
          <a:off x="8317333" y="2631221"/>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8317333" y="2631221"/>
        <a:ext cx="31286" cy="5999"/>
      </dsp:txXfrm>
    </dsp:sp>
    <dsp:sp modelId="{E4F53DA3-EAD2-46D7-A794-47F87CF42EF9}">
      <dsp:nvSpPr>
        <dsp:cNvPr id="0" name=""/>
        <dsp:cNvSpPr/>
      </dsp:nvSpPr>
      <dsp:spPr>
        <a:xfrm>
          <a:off x="8451003" y="2976707"/>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StaffServiceImp.java</a:t>
          </a:r>
        </a:p>
      </dsp:txBody>
      <dsp:txXfrm>
        <a:off x="8451003" y="2976707"/>
        <a:ext cx="976933" cy="505812"/>
      </dsp:txXfrm>
    </dsp:sp>
    <dsp:sp modelId="{585ABF3E-AC93-4D63-B6E2-0EDC84C51A0B}">
      <dsp:nvSpPr>
        <dsp:cNvPr id="0" name=""/>
        <dsp:cNvSpPr/>
      </dsp:nvSpPr>
      <dsp:spPr>
        <a:xfrm>
          <a:off x="9302666" y="2631221"/>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9302666" y="2631221"/>
        <a:ext cx="31286" cy="5999"/>
      </dsp:txXfrm>
    </dsp:sp>
    <dsp:sp modelId="{A75EBA59-76D8-4A0D-AF0B-9E1289437D8A}">
      <dsp:nvSpPr>
        <dsp:cNvPr id="0" name=""/>
        <dsp:cNvSpPr/>
      </dsp:nvSpPr>
      <dsp:spPr>
        <a:xfrm>
          <a:off x="9898451" y="1144283"/>
          <a:ext cx="976933" cy="505812"/>
        </a:xfrm>
        <a:prstGeom prst="rect">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err="1"/>
            <a:t>MenuService</a:t>
          </a:r>
          <a:r>
            <a:rPr lang="en-IN" sz="800" kern="1200" dirty="0"/>
            <a:t>(Interface)</a:t>
          </a:r>
        </a:p>
      </dsp:txBody>
      <dsp:txXfrm>
        <a:off x="9898451" y="1144283"/>
        <a:ext cx="976933" cy="505812"/>
      </dsp:txXfrm>
    </dsp:sp>
    <dsp:sp modelId="{22E5AA72-5604-4BBA-810A-AE43130A3D08}">
      <dsp:nvSpPr>
        <dsp:cNvPr id="0" name=""/>
        <dsp:cNvSpPr/>
      </dsp:nvSpPr>
      <dsp:spPr>
        <a:xfrm>
          <a:off x="10287998" y="2631221"/>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10287998" y="2631221"/>
        <a:ext cx="31286" cy="5999"/>
      </dsp:txXfrm>
    </dsp:sp>
    <dsp:sp modelId="{45A2C67C-7C5C-476C-A1B5-523DA99BF5F9}">
      <dsp:nvSpPr>
        <dsp:cNvPr id="0" name=""/>
        <dsp:cNvSpPr/>
      </dsp:nvSpPr>
      <dsp:spPr>
        <a:xfrm>
          <a:off x="10234855" y="2353652"/>
          <a:ext cx="976933" cy="5058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2540" numCol="1" spcCol="1270" anchor="ctr" anchorCtr="0">
          <a:noAutofit/>
        </a:bodyPr>
        <a:lstStyle/>
        <a:p>
          <a:pPr marL="0" lvl="0" indent="0" algn="ctr" defTabSz="355600">
            <a:lnSpc>
              <a:spcPct val="90000"/>
            </a:lnSpc>
            <a:spcBef>
              <a:spcPct val="0"/>
            </a:spcBef>
            <a:spcAft>
              <a:spcPct val="35000"/>
            </a:spcAft>
            <a:buNone/>
          </a:pPr>
          <a:r>
            <a:rPr lang="en-IN" sz="800" kern="1200" dirty="0"/>
            <a:t>MenuServiceImp.java</a:t>
          </a:r>
        </a:p>
      </dsp:txBody>
      <dsp:txXfrm>
        <a:off x="10234855" y="2353652"/>
        <a:ext cx="976933" cy="505812"/>
      </dsp:txXfrm>
    </dsp:sp>
    <dsp:sp modelId="{94E7BFC9-D8DF-452D-A0E9-06C447BCE6F6}">
      <dsp:nvSpPr>
        <dsp:cNvPr id="0" name=""/>
        <dsp:cNvSpPr/>
      </dsp:nvSpPr>
      <dsp:spPr>
        <a:xfrm>
          <a:off x="11273331" y="2631221"/>
          <a:ext cx="31286" cy="5999"/>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3175" rIns="12700" bIns="3175" numCol="1" spcCol="1270" anchor="ctr" anchorCtr="0">
          <a:noAutofit/>
        </a:bodyPr>
        <a:lstStyle/>
        <a:p>
          <a:pPr marL="0" lvl="0" indent="0" algn="r" defTabSz="222250">
            <a:lnSpc>
              <a:spcPct val="90000"/>
            </a:lnSpc>
            <a:spcBef>
              <a:spcPct val="0"/>
            </a:spcBef>
            <a:spcAft>
              <a:spcPct val="35000"/>
            </a:spcAft>
            <a:buNone/>
          </a:pPr>
          <a:endParaRPr lang="en-IN" sz="500" kern="1200"/>
        </a:p>
      </dsp:txBody>
      <dsp:txXfrm>
        <a:off x="11273331" y="2631221"/>
        <a:ext cx="31286" cy="599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NameandTitleOrganizationalChart">
  <dgm:title val=""/>
  <dgm:desc val=""/>
  <dgm:catLst>
    <dgm:cat type="hierarchy" pri="125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1" styleLbl="fgAcc0">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alg type="conn">
                            <dgm:param type="connRout" val="bend"/>
                            <dgm:param type="dim" val="1D"/>
                            <dgm:param type="endSty" val="noArr"/>
                            <dgm:param type="begPts" val="bCtr"/>
                            <dgm:param type="endPts" val="tCtr"/>
                            <dgm:param type="bendPt" val="end"/>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41" func="var" arg="hierBranch" op="equ" val="hang">
                    <dgm:layoutNode name="Name42">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3">
                    <dgm:layoutNode name="Name44">
                      <dgm:choose name="Name45">
                        <dgm:if name="Name46" axis="self" func="depth" op="lte" val="2">
                          <dgm:choose name="Name47">
                            <dgm:if name="Name48" axis="par ch" ptType="node asst" func="cnt" op="gte" val="1">
                              <dgm:alg type="conn">
                                <dgm:param type="connRout" val="bend"/>
                                <dgm:param type="dim" val="1D"/>
                                <dgm:param type="endSty" val="noArr"/>
                                <dgm:param type="begPts" val="bCtr"/>
                                <dgm:param type="endPts" val="midL midR"/>
                              </dgm:alg>
                            </dgm:if>
                            <dgm:else name="Name49">
                              <dgm:alg type="conn">
                                <dgm:param type="connRout" val="bend"/>
                                <dgm:param type="dim" val="1D"/>
                                <dgm:param type="endSty" val="noArr"/>
                                <dgm:param type="begPts" val="bCtr"/>
                                <dgm:param type="endPts" val="midL midR"/>
                                <dgm:param type="srcNode" val="rootConnector1"/>
                              </dgm:alg>
                            </dgm:else>
                          </dgm:choose>
                        </dgm:if>
                        <dgm:else name="Name50">
                          <dgm:choose name="Name51">
                            <dgm:if name="Name52" axis="par ch" ptType="node asst" func="cnt" op="gte" val="1">
                              <dgm:alg type="conn">
                                <dgm:param type="connRout" val="bend"/>
                                <dgm:param type="dim" val="1D"/>
                                <dgm:param type="endSty" val="noArr"/>
                                <dgm:param type="begPts" val="bCtr"/>
                                <dgm:param type="endPts" val="midL midR"/>
                              </dgm:alg>
                            </dgm:if>
                            <dgm:else name="Name53">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54">
                  <dgm:if name="Name55" func="var" arg="hierBranch" op="equ" val="l">
                    <dgm:choose name="Name56">
                      <dgm:if name="Name57"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58">
                        <dgm:alg type="hierRoot">
                          <dgm:param type="hierAlign" val="tR"/>
                        </dgm:alg>
                        <dgm:shape xmlns:r="http://schemas.openxmlformats.org/officeDocument/2006/relationships" r:blip="">
                          <dgm:adjLst/>
                        </dgm:shape>
                        <dgm:presOf/>
                        <dgm:constrLst>
                          <dgm:constr type="alignOff" val="0.25"/>
                        </dgm:constrLst>
                      </dgm:else>
                    </dgm:choose>
                  </dgm:if>
                  <dgm:if name="Name59" func="var" arg="hierBranch" op="equ" val="r">
                    <dgm:choose name="Name60">
                      <dgm:if name="Name61"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2">
                        <dgm:alg type="hierRoot">
                          <dgm:param type="hierAlign" val="tL"/>
                        </dgm:alg>
                        <dgm:shape xmlns:r="http://schemas.openxmlformats.org/officeDocument/2006/relationships" r:blip="">
                          <dgm:adjLst/>
                        </dgm:shape>
                        <dgm:presOf/>
                        <dgm:constrLst>
                          <dgm:constr type="alignOff" val="0.25"/>
                        </dgm:constrLst>
                      </dgm:else>
                    </dgm:choose>
                  </dgm:if>
                  <dgm:if name="Name63"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4"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65">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66">
                    <dgm:if name="Name67" func="var" arg="hierBranch" op="equ" val="init">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68" func="var" arg="hierBranch" op="equ" val="l">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69" func="var" arg="hierBranch" op="equ" val="r">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70">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2" styleLbl="fgAcc1">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71">
                    <dgm:if name="Name72" func="var" arg="hierBranch" op="equ" val="l">
                      <dgm:alg type="hierChild">
                        <dgm:param type="chAlign" val="r"/>
                        <dgm:param type="linDir" val="fromT"/>
                      </dgm:alg>
                    </dgm:if>
                    <dgm:if name="Name73" func="var" arg="hierBranch" op="equ" val="r">
                      <dgm:alg type="hierChild">
                        <dgm:param type="chAlign" val="l"/>
                        <dgm:param type="linDir" val="fromT"/>
                      </dgm:alg>
                    </dgm:if>
                    <dgm:if name="Name74" func="var" arg="hierBranch" op="equ" val="hang">
                      <dgm:choose name="Name75">
                        <dgm:if name="Name76" func="var" arg="dir" op="equ" val="norm">
                          <dgm:alg type="hierChild">
                            <dgm:param type="chAlign" val="l"/>
                            <dgm:param type="linDir" val="fromL"/>
                            <dgm:param type="secChAlign" val="t"/>
                            <dgm:param type="secLinDir" val="fromT"/>
                          </dgm:alg>
                        </dgm:if>
                        <dgm:else name="Name77">
                          <dgm:alg type="hierChild">
                            <dgm:param type="chAlign" val="l"/>
                            <dgm:param type="linDir" val="fromR"/>
                            <dgm:param type="secChAlign" val="t"/>
                            <dgm:param type="secLinDir" val="fromT"/>
                          </dgm:alg>
                        </dgm:else>
                      </dgm:choose>
                    </dgm:if>
                    <dgm:if name="Name78" func="var" arg="hierBranch" op="equ" val="std">
                      <dgm:choose name="Name79">
                        <dgm:if name="Name80" func="var" arg="dir" op="equ" val="norm">
                          <dgm:alg type="hierChild"/>
                        </dgm:if>
                        <dgm:else name="Name81">
                          <dgm:alg type="hierChild">
                            <dgm:param type="linDir" val="fromR"/>
                          </dgm:alg>
                        </dgm:else>
                      </dgm:choose>
                    </dgm:if>
                    <dgm:if name="Name82" func="var" arg="hierBranch" op="equ" val="init">
                      <dgm:choose name="Name83">
                        <dgm:if name="Name84" func="var" arg="dir" op="equ" val="norm">
                          <dgm:alg type="hierChild"/>
                        </dgm:if>
                        <dgm:else name="Name85">
                          <dgm:alg type="hierChild">
                            <dgm:param type="linDir" val="fromR"/>
                          </dgm:alg>
                        </dgm:else>
                      </dgm:choose>
                    </dgm:if>
                    <dgm:else name="Name86"/>
                  </dgm:choose>
                  <dgm:shape xmlns:r="http://schemas.openxmlformats.org/officeDocument/2006/relationships" r:blip="">
                    <dgm:adjLst/>
                  </dgm:shape>
                  <dgm:presOf/>
                  <dgm:constrLst/>
                  <dgm:ruleLst/>
                  <dgm:forEach name="Name87" ref="rep2a"/>
                </dgm:layoutNode>
                <dgm:layoutNode name="hierChild5">
                  <dgm:choose name="Name88">
                    <dgm:if name="Name89" func="var" arg="dir" op="equ" val="norm">
                      <dgm:alg type="hierChild">
                        <dgm:param type="chAlign" val="l"/>
                        <dgm:param type="linDir" val="fromL"/>
                        <dgm:param type="secChAlign" val="t"/>
                        <dgm:param type="secLinDir" val="fromT"/>
                      </dgm:alg>
                    </dgm:if>
                    <dgm:else name="Name90">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91" ref="rep2b"/>
                </dgm:layoutNode>
              </dgm:layoutNode>
            </dgm:forEach>
          </dgm:layoutNode>
          <dgm:layoutNode name="hierChild3">
            <dgm:choose name="Name92">
              <dgm:if name="Name93" func="var" arg="dir" op="equ" val="norm">
                <dgm:alg type="hierChild">
                  <dgm:param type="chAlign" val="l"/>
                  <dgm:param type="linDir" val="fromL"/>
                  <dgm:param type="secChAlign" val="t"/>
                  <dgm:param type="secLinDir" val="fromT"/>
                </dgm:alg>
              </dgm:if>
              <dgm:else name="Name94">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95" axis="precedSib" ptType="parTrans" st="-1" cnt="1">
                <dgm:layoutNode name="Name96">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97">
                  <dgm:if name="Name98" func="var" arg="hierBranch" op="equ" val="l">
                    <dgm:alg type="hierRoot">
                      <dgm:param type="hierAlign" val="tR"/>
                    </dgm:alg>
                    <dgm:shape xmlns:r="http://schemas.openxmlformats.org/officeDocument/2006/relationships" r:blip="">
                      <dgm:adjLst/>
                    </dgm:shape>
                    <dgm:presOf/>
                    <dgm:constrLst>
                      <dgm:constr type="alignOff" val="0.65"/>
                    </dgm:constrLst>
                  </dgm:if>
                  <dgm:if name="Name99" func="var" arg="hierBranch" op="equ" val="r">
                    <dgm:alg type="hierRoot">
                      <dgm:param type="hierAlign" val="tL"/>
                    </dgm:alg>
                    <dgm:shape xmlns:r="http://schemas.openxmlformats.org/officeDocument/2006/relationships" r:blip="">
                      <dgm:adjLst/>
                    </dgm:shape>
                    <dgm:presOf/>
                    <dgm:constrLst>
                      <dgm:constr type="alignOff" val="0.65"/>
                    </dgm:constrLst>
                  </dgm:if>
                  <dgm:if name="Name100" func="var" arg="hierBranch" op="equ" val="hang">
                    <dgm:alg type="hierRoot"/>
                    <dgm:shape xmlns:r="http://schemas.openxmlformats.org/officeDocument/2006/relationships" r:blip="">
                      <dgm:adjLst/>
                    </dgm:shape>
                    <dgm:presOf/>
                    <dgm:constrLst>
                      <dgm:constr type="alignOff" val="0.65"/>
                    </dgm:constrLst>
                  </dgm:if>
                  <dgm:if name="Name101"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02"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103"/>
                </dgm:choose>
                <dgm:ruleLst/>
                <dgm:layoutNode name="rootComposite3">
                  <dgm:alg type="composite"/>
                  <dgm:shape xmlns:r="http://schemas.openxmlformats.org/officeDocument/2006/relationships" r:blip="">
                    <dgm:adjLst/>
                  </dgm:shape>
                  <dgm:presOf axis="self" ptType="node" cnt="1"/>
                  <dgm:choose name="Name104">
                    <dgm:if name="Name105" func="var" arg="hierBranch" op="equ" val="init">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06" func="var" arg="hierBranch" op="equ" val="l">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07" func="var" arg="hierBranch" op="equ" val="r">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08">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styleLbl="asst1">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3" styleLbl="fgAcc2">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09">
                    <dgm:if name="Name110" func="var" arg="hierBranch" op="equ" val="l">
                      <dgm:alg type="hierChild">
                        <dgm:param type="chAlign" val="r"/>
                        <dgm:param type="linDir" val="fromT"/>
                      </dgm:alg>
                    </dgm:if>
                    <dgm:if name="Name111" func="var" arg="hierBranch" op="equ" val="r">
                      <dgm:alg type="hierChild">
                        <dgm:param type="chAlign" val="l"/>
                        <dgm:param type="linDir" val="fromT"/>
                      </dgm:alg>
                    </dgm:if>
                    <dgm:if name="Name112" func="var" arg="hierBranch" op="equ" val="hang">
                      <dgm:choose name="Name113">
                        <dgm:if name="Name114" func="var" arg="dir" op="equ" val="norm">
                          <dgm:alg type="hierChild">
                            <dgm:param type="chAlign" val="l"/>
                            <dgm:param type="linDir" val="fromL"/>
                            <dgm:param type="secChAlign" val="t"/>
                            <dgm:param type="secLinDir" val="fromT"/>
                          </dgm:alg>
                        </dgm:if>
                        <dgm:else name="Name115">
                          <dgm:alg type="hierChild">
                            <dgm:param type="chAlign" val="l"/>
                            <dgm:param type="linDir" val="fromR"/>
                            <dgm:param type="secChAlign" val="t"/>
                            <dgm:param type="secLinDir" val="fromT"/>
                          </dgm:alg>
                        </dgm:else>
                      </dgm:choose>
                    </dgm:if>
                    <dgm:if name="Name116" func="var" arg="hierBranch" op="equ" val="std">
                      <dgm:choose name="Name117">
                        <dgm:if name="Name118" func="var" arg="dir" op="equ" val="norm">
                          <dgm:alg type="hierChild"/>
                        </dgm:if>
                        <dgm:else name="Name119">
                          <dgm:alg type="hierChild">
                            <dgm:param type="linDir" val="fromR"/>
                          </dgm:alg>
                        </dgm:else>
                      </dgm:choose>
                    </dgm:if>
                    <dgm:if name="Name120" func="var" arg="hierBranch" op="equ" val="init">
                      <dgm:alg type="hierChild"/>
                    </dgm:if>
                    <dgm:else name="Name121"/>
                  </dgm:choose>
                  <dgm:shape xmlns:r="http://schemas.openxmlformats.org/officeDocument/2006/relationships" r:blip="">
                    <dgm:adjLst/>
                  </dgm:shape>
                  <dgm:presOf/>
                  <dgm:constrLst/>
                  <dgm:ruleLst/>
                  <dgm:forEach name="Name122" ref="rep2a"/>
                </dgm:layoutNode>
                <dgm:layoutNode name="hierChild7">
                  <dgm:choose name="Name123">
                    <dgm:if name="Name124" func="var" arg="dir" op="equ" val="norm">
                      <dgm:alg type="hierChild">
                        <dgm:param type="chAlign" val="l"/>
                        <dgm:param type="linDir" val="fromL"/>
                        <dgm:param type="secChAlign" val="t"/>
                        <dgm:param type="secLinDir" val="fromT"/>
                      </dgm:alg>
                    </dgm:if>
                    <dgm:else name="Name12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26"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12/27/2024</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2.png>
</file>

<file path=ppt/media/image3.svg>
</file>

<file path=ppt/media/image4.png>
</file>

<file path=ppt/media/image5.jpg>
</file>

<file path=ppt/media/image6.png>
</file>

<file path=ppt/media/image7.jpeg>
</file>

<file path=ppt/media/image8.jpg>
</file>

<file path=ppt/media/image9.jp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12/27/2024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F2165-AECD-AC0B-0A46-19E82DC257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10EBC2-FFC3-2482-86CA-A129EAAABB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704D6B-CA75-C920-89B4-EA8B79E6D4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6C1BFD7-3F26-AFD4-F030-DBE1AE11C1D7}"/>
              </a:ext>
            </a:extLst>
          </p:cNvPr>
          <p:cNvSpPr>
            <a:spLocks noGrp="1"/>
          </p:cNvSpPr>
          <p:nvPr>
            <p:ph type="sldNum" sz="quarter" idx="5"/>
          </p:nvPr>
        </p:nvSpPr>
        <p:spPr/>
        <p:txBody>
          <a:bodyPr/>
          <a:lstStyle/>
          <a:p>
            <a:fld id="{7C366290-4595-5745-A50F-D5EC13BAC604}" type="slidenum">
              <a:rPr lang="en-US" noProof="0" smtClean="0"/>
              <a:t>1</a:t>
            </a:fld>
            <a:endParaRPr lang="en-US" noProof="0" dirty="0"/>
          </a:p>
        </p:txBody>
      </p:sp>
    </p:spTree>
    <p:extLst>
      <p:ext uri="{BB962C8B-B14F-4D97-AF65-F5344CB8AC3E}">
        <p14:creationId xmlns:p14="http://schemas.microsoft.com/office/powerpoint/2010/main" val="750316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2</a:t>
            </a:fld>
            <a:endParaRPr lang="en-US" noProof="0" dirty="0"/>
          </a:p>
        </p:txBody>
      </p:sp>
    </p:spTree>
    <p:extLst>
      <p:ext uri="{BB962C8B-B14F-4D97-AF65-F5344CB8AC3E}">
        <p14:creationId xmlns:p14="http://schemas.microsoft.com/office/powerpoint/2010/main" val="1467541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3</a:t>
            </a:fld>
            <a:endParaRPr lang="en-US" noProof="0" dirty="0"/>
          </a:p>
        </p:txBody>
      </p:sp>
    </p:spTree>
    <p:extLst>
      <p:ext uri="{BB962C8B-B14F-4D97-AF65-F5344CB8AC3E}">
        <p14:creationId xmlns:p14="http://schemas.microsoft.com/office/powerpoint/2010/main" val="14737216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4</a:t>
            </a:fld>
            <a:endParaRPr lang="en-US" noProof="0" dirty="0"/>
          </a:p>
        </p:txBody>
      </p:sp>
    </p:spTree>
    <p:extLst>
      <p:ext uri="{BB962C8B-B14F-4D97-AF65-F5344CB8AC3E}">
        <p14:creationId xmlns:p14="http://schemas.microsoft.com/office/powerpoint/2010/main" val="674091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6</a:t>
            </a:fld>
            <a:endParaRPr lang="en-US" noProof="0" dirty="0"/>
          </a:p>
        </p:txBody>
      </p:sp>
    </p:spTree>
    <p:extLst>
      <p:ext uri="{BB962C8B-B14F-4D97-AF65-F5344CB8AC3E}">
        <p14:creationId xmlns:p14="http://schemas.microsoft.com/office/powerpoint/2010/main" val="873663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7</a:t>
            </a:fld>
            <a:endParaRPr lang="en-US" noProof="0" dirty="0"/>
          </a:p>
        </p:txBody>
      </p:sp>
    </p:spTree>
    <p:extLst>
      <p:ext uri="{BB962C8B-B14F-4D97-AF65-F5344CB8AC3E}">
        <p14:creationId xmlns:p14="http://schemas.microsoft.com/office/powerpoint/2010/main" val="23081334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9</a:t>
            </a:fld>
            <a:endParaRPr lang="en-US" noProof="0" dirty="0"/>
          </a:p>
        </p:txBody>
      </p:sp>
    </p:spTree>
    <p:extLst>
      <p:ext uri="{BB962C8B-B14F-4D97-AF65-F5344CB8AC3E}">
        <p14:creationId xmlns:p14="http://schemas.microsoft.com/office/powerpoint/2010/main" val="1026281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10</a:t>
            </a:fld>
            <a:endParaRPr lang="en-US" noProof="0" dirty="0"/>
          </a:p>
        </p:txBody>
      </p:sp>
    </p:spTree>
    <p:extLst>
      <p:ext uri="{BB962C8B-B14F-4D97-AF65-F5344CB8AC3E}">
        <p14:creationId xmlns:p14="http://schemas.microsoft.com/office/powerpoint/2010/main" val="32108936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11</a:t>
            </a:fld>
            <a:endParaRPr lang="en-US" noProof="0" dirty="0"/>
          </a:p>
        </p:txBody>
      </p:sp>
    </p:spTree>
    <p:extLst>
      <p:ext uri="{BB962C8B-B14F-4D97-AF65-F5344CB8AC3E}">
        <p14:creationId xmlns:p14="http://schemas.microsoft.com/office/powerpoint/2010/main" val="34724997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2E1E2-0C13-380F-0A32-F1FBA32BB84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5EB2256-EB1F-CC8D-CDF1-0A1D81AB7D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89BCE3A-5598-3465-964F-76D0BCA22BE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7E917837-3275-B8AF-755B-0E54AFE5F09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E4E9F14-833F-607C-8BAD-6D8169CF90E2}"/>
              </a:ext>
            </a:extLst>
          </p:cNvPr>
          <p:cNvSpPr>
            <a:spLocks noGrp="1"/>
          </p:cNvSpPr>
          <p:nvPr>
            <p:ph type="sldNum" sz="quarter" idx="12"/>
          </p:nvPr>
        </p:nvSpPr>
        <p:spPr/>
        <p:txBody>
          <a:body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808660764"/>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7EE03-2CE8-9877-4583-7F2927E540B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6F8A23D-324D-7165-CDB9-AF7AE012462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4D556B9-79B5-164F-F219-5ECA654E5D0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3B7AC7F3-0A0A-B47B-3CF5-1555D625BB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334E038-D3FA-832F-19BF-1E533ECCFCA3}"/>
              </a:ext>
            </a:extLst>
          </p:cNvPr>
          <p:cNvSpPr>
            <a:spLocks noGrp="1"/>
          </p:cNvSpPr>
          <p:nvPr>
            <p:ph type="sldNum" sz="quarter" idx="12"/>
          </p:nvPr>
        </p:nvSpPr>
        <p:spPr/>
        <p:txBody>
          <a:body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60387857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A5B7A1-12D3-209E-6BE2-9A3723E0CD8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FF0D7DD-A1E6-D27C-096E-90AB8C482CD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77E06B3-675D-3A86-4A16-88CFE6CB373D}"/>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2FA78204-C133-DC77-235F-15B08322868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6EE177A-D3DF-70EF-EC25-66255865228F}"/>
              </a:ext>
            </a:extLst>
          </p:cNvPr>
          <p:cNvSpPr>
            <a:spLocks noGrp="1"/>
          </p:cNvSpPr>
          <p:nvPr>
            <p:ph type="sldNum" sz="quarter" idx="12"/>
          </p:nvPr>
        </p:nvSpPr>
        <p:spPr/>
        <p:txBody>
          <a:body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101802710"/>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Title Slide 2">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 uri="{C183D7F6-B498-43B3-948B-1728B52AA6E4}">
                <adec:decorative xmlns:adec="http://schemas.microsoft.com/office/drawing/2017/decorative" val="1"/>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 uri="{C183D7F6-B498-43B3-948B-1728B52AA6E4}">
                <adec:decorative xmlns:adec="http://schemas.microsoft.com/office/drawing/2017/decorative" val="1"/>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 uri="{C183D7F6-B498-43B3-948B-1728B52AA6E4}">
                <adec:decorative xmlns:adec="http://schemas.microsoft.com/office/drawing/2017/decorative" val="1"/>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84B8E19A-569B-855B-EBF8-C02F2998ABC8}"/>
              </a:ext>
              <a:ext uri="{C183D7F6-B498-43B3-948B-1728B52AA6E4}">
                <adec:decorative xmlns:adec="http://schemas.microsoft.com/office/drawing/2017/decorative" val="1"/>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915924" y="914400"/>
            <a:ext cx="10360152" cy="5029200"/>
          </a:xfrm>
        </p:spPr>
        <p:txBody>
          <a:bodyPr anchor="ctr"/>
          <a:lstStyle>
            <a:lvl1pPr algn="ctr">
              <a:defRPr sz="4800"/>
            </a:lvl1pPr>
          </a:lstStyle>
          <a:p>
            <a:r>
              <a:rPr lang="en-US" dirty="0"/>
              <a:t>click to add title</a:t>
            </a:r>
          </a:p>
        </p:txBody>
      </p:sp>
    </p:spTree>
    <p:extLst>
      <p:ext uri="{BB962C8B-B14F-4D97-AF65-F5344CB8AC3E}">
        <p14:creationId xmlns:p14="http://schemas.microsoft.com/office/powerpoint/2010/main" val="4667433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Picture with Caption 2">
    <p:bg>
      <p:bgPr>
        <a:solidFill>
          <a:schemeClr val="bg2"/>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6890132-DB42-A903-1EAB-CA29D3F04340}"/>
              </a:ext>
            </a:extLst>
          </p:cNvPr>
          <p:cNvSpPr>
            <a:spLocks noGrp="1"/>
          </p:cNvSpPr>
          <p:nvPr>
            <p:ph type="title" hasCustomPrompt="1"/>
          </p:nvPr>
        </p:nvSpPr>
        <p:spPr>
          <a:xfrm>
            <a:off x="914400" y="914400"/>
            <a:ext cx="5641848" cy="5029200"/>
          </a:xfrm>
        </p:spPr>
        <p:txBody>
          <a:bodyPr anchor="ctr"/>
          <a:lstStyle>
            <a:lvl1pPr>
              <a:lnSpc>
                <a:spcPct val="75000"/>
              </a:lnSpc>
              <a:defRPr sz="4800"/>
            </a:lvl1pPr>
          </a:lstStyle>
          <a:p>
            <a:r>
              <a:rPr lang="en-US" dirty="0"/>
              <a:t>click to add title</a:t>
            </a:r>
          </a:p>
        </p:txBody>
      </p:sp>
      <p:pic>
        <p:nvPicPr>
          <p:cNvPr id="9" name="Picture 8">
            <a:extLst>
              <a:ext uri="{FF2B5EF4-FFF2-40B4-BE49-F238E27FC236}">
                <a16:creationId xmlns:a16="http://schemas.microsoft.com/office/drawing/2014/main" id="{B5ED90D1-D640-D115-6711-35DE812FC014}"/>
              </a:ext>
              <a:ext uri="{C183D7F6-B498-43B3-948B-1728B52AA6E4}">
                <adec:decorative xmlns:adec="http://schemas.microsoft.com/office/drawing/2017/decorative" val="1"/>
              </a:ext>
            </a:extLst>
          </p:cNvPr>
          <p:cNvPicPr>
            <a:picLocks noChangeAspect="1"/>
          </p:cNvPicPr>
          <p:nvPr userDrawn="1"/>
        </p:nvPicPr>
        <p:blipFill rotWithShape="1">
          <a:blip r:embed="rId2">
            <a:alphaModFix/>
          </a:blip>
          <a:srcRect r="30186" b="9728"/>
          <a:stretch/>
        </p:blipFill>
        <p:spPr>
          <a:xfrm>
            <a:off x="6768197" y="1875319"/>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 uri="{C183D7F6-B498-43B3-948B-1728B52AA6E4}">
                <adec:decorative xmlns:adec="http://schemas.microsoft.com/office/drawing/2017/decorative" val="1"/>
              </a:ext>
            </a:extLst>
          </p:cNvPr>
          <p:cNvSpPr/>
          <p:nvPr userDrawn="1"/>
        </p:nvSpPr>
        <p:spPr>
          <a:xfrm>
            <a:off x="6867286" y="1"/>
            <a:ext cx="5324716" cy="6417732"/>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401941" y="0"/>
            <a:ext cx="4790059" cy="6587067"/>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t">
            <a:noAutofit/>
          </a:bodyPr>
          <a:lstStyle>
            <a:lvl1pPr marL="0" indent="0" algn="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114404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Section Header 1">
    <p:bg>
      <p:bgPr>
        <a:solidFill>
          <a:schemeClr val="bg2"/>
        </a:solidFill>
        <a:effectLst/>
      </p:bgPr>
    </p:bg>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D24A04BE-9BA3-80DD-EE68-A8B8BA08532B}"/>
              </a:ext>
              <a:ext uri="{C183D7F6-B498-43B3-948B-1728B52AA6E4}">
                <adec:decorative xmlns:adec="http://schemas.microsoft.com/office/drawing/2017/decorative" val="1"/>
              </a:ext>
            </a:extLst>
          </p:cNvPr>
          <p:cNvSpPr/>
          <p:nvPr userDrawn="1"/>
        </p:nvSpPr>
        <p:spPr>
          <a:xfrm>
            <a:off x="6918777" y="0"/>
            <a:ext cx="5288935" cy="6857999"/>
          </a:xfrm>
          <a:custGeom>
            <a:avLst/>
            <a:gdLst>
              <a:gd name="connsiteX0" fmla="*/ 5288935 w 5288935"/>
              <a:gd name="connsiteY0" fmla="*/ 5846993 h 6857999"/>
              <a:gd name="connsiteX1" fmla="*/ 5288935 w 5288935"/>
              <a:gd name="connsiteY1" fmla="*/ 6857999 h 6857999"/>
              <a:gd name="connsiteX2" fmla="*/ 4837168 w 5288935"/>
              <a:gd name="connsiteY2" fmla="*/ 6857999 h 6857999"/>
              <a:gd name="connsiteX3" fmla="*/ 4970284 w 5288935"/>
              <a:gd name="connsiteY3" fmla="*/ 6566499 h 6857999"/>
              <a:gd name="connsiteX4" fmla="*/ 5151893 w 5288935"/>
              <a:gd name="connsiteY4" fmla="*/ 6167371 h 6857999"/>
              <a:gd name="connsiteX5" fmla="*/ 13164 w 5288935"/>
              <a:gd name="connsiteY5" fmla="*/ 0 h 6857999"/>
              <a:gd name="connsiteX6" fmla="*/ 5288935 w 5288935"/>
              <a:gd name="connsiteY6" fmla="*/ 0 h 6857999"/>
              <a:gd name="connsiteX7" fmla="*/ 5288935 w 5288935"/>
              <a:gd name="connsiteY7" fmla="*/ 3411849 h 6857999"/>
              <a:gd name="connsiteX8" fmla="*/ 5247557 w 5288935"/>
              <a:gd name="connsiteY8" fmla="*/ 3366169 h 6857999"/>
              <a:gd name="connsiteX9" fmla="*/ 333189 w 5288935"/>
              <a:gd name="connsiteY9" fmla="*/ 1342399 h 6857999"/>
              <a:gd name="connsiteX10" fmla="*/ 10627 w 5288935"/>
              <a:gd name="connsiteY10"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8935" h="6857999">
                <a:moveTo>
                  <a:pt x="5288935" y="5846993"/>
                </a:moveTo>
                <a:lnTo>
                  <a:pt x="5288935" y="6857999"/>
                </a:lnTo>
                <a:lnTo>
                  <a:pt x="4837168" y="6857999"/>
                </a:lnTo>
                <a:lnTo>
                  <a:pt x="4970284" y="6566499"/>
                </a:lnTo>
                <a:cubicBezTo>
                  <a:pt x="5031407" y="6433649"/>
                  <a:pt x="5092600" y="6300408"/>
                  <a:pt x="5151893" y="6167371"/>
                </a:cubicBezTo>
                <a:close/>
                <a:moveTo>
                  <a:pt x="13164" y="0"/>
                </a:moveTo>
                <a:lnTo>
                  <a:pt x="5288935" y="0"/>
                </a:lnTo>
                <a:lnTo>
                  <a:pt x="5288935" y="3411849"/>
                </a:lnTo>
                <a:lnTo>
                  <a:pt x="5247557" y="3366169"/>
                </a:lnTo>
                <a:cubicBezTo>
                  <a:pt x="4159360" y="2292541"/>
                  <a:pt x="1405487" y="3120418"/>
                  <a:pt x="333189" y="1342399"/>
                </a:cubicBezTo>
                <a:cubicBezTo>
                  <a:pt x="249159" y="1202652"/>
                  <a:pt x="-60917" y="673160"/>
                  <a:pt x="10627" y="17156"/>
                </a:cubicBezTo>
                <a:close/>
              </a:path>
            </a:pathLst>
          </a:custGeom>
          <a:solidFill>
            <a:schemeClr val="accent4">
              <a:alpha val="50242"/>
            </a:schemeClr>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 uri="{C183D7F6-B498-43B3-948B-1728B52AA6E4}">
                <adec:decorative xmlns:adec="http://schemas.microsoft.com/office/drawing/2017/decorative" val="1"/>
              </a:ext>
            </a:extLst>
          </p:cNvPr>
          <p:cNvSpPr/>
          <p:nvPr userDrawn="1"/>
        </p:nvSpPr>
        <p:spPr>
          <a:xfrm rot="10800000" flipH="1">
            <a:off x="0" y="-26179"/>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 uri="{C183D7F6-B498-43B3-948B-1728B52AA6E4}">
                <adec:decorative xmlns:adec="http://schemas.microsoft.com/office/drawing/2017/decorative" val="1"/>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852384F4-F6AD-F668-A66B-AEFD70995F3B}"/>
              </a:ext>
            </a:extLst>
          </p:cNvPr>
          <p:cNvSpPr>
            <a:spLocks noGrp="1"/>
          </p:cNvSpPr>
          <p:nvPr>
            <p:ph type="title" hasCustomPrompt="1"/>
          </p:nvPr>
        </p:nvSpPr>
        <p:spPr>
          <a:xfrm>
            <a:off x="5827205" y="914400"/>
            <a:ext cx="5449824" cy="3538728"/>
          </a:xfrm>
        </p:spPr>
        <p:txBody>
          <a:bodyPr anchor="b"/>
          <a:lstStyle>
            <a:lvl1pPr>
              <a:lnSpc>
                <a:spcPct val="75000"/>
              </a:lnSpc>
              <a:defRPr sz="4800">
                <a:solidFill>
                  <a:schemeClr val="tx1"/>
                </a:solidFill>
              </a:defRPr>
            </a:lvl1pPr>
          </a:lstStyle>
          <a:p>
            <a:r>
              <a:rPr lang="en-US" dirty="0"/>
              <a:t>click to add title</a:t>
            </a:r>
          </a:p>
        </p:txBody>
      </p:sp>
      <p:sp>
        <p:nvSpPr>
          <p:cNvPr id="5" name="Picture Placeholder 4">
            <a:extLst>
              <a:ext uri="{FF2B5EF4-FFF2-40B4-BE49-F238E27FC236}">
                <a16:creationId xmlns:a16="http://schemas.microsoft.com/office/drawing/2014/main" id="{1AA0A37B-4C20-7766-0623-4E06EA6A5C83}"/>
              </a:ext>
            </a:extLst>
          </p:cNvPr>
          <p:cNvSpPr>
            <a:spLocks noGrp="1"/>
          </p:cNvSpPr>
          <p:nvPr>
            <p:ph type="pic" sz="quarter" idx="11"/>
          </p:nvPr>
        </p:nvSpPr>
        <p:spPr>
          <a:xfrm>
            <a:off x="-1" y="261780"/>
            <a:ext cx="5046134" cy="6596220"/>
          </a:xfrm>
          <a:custGeom>
            <a:avLst/>
            <a:gdLst>
              <a:gd name="connsiteX0" fmla="*/ 184819 w 5046134"/>
              <a:gd name="connsiteY0" fmla="*/ 2431 h 6596220"/>
              <a:gd name="connsiteX1" fmla="*/ 3414011 w 5046134"/>
              <a:gd name="connsiteY1" fmla="*/ 979324 h 6596220"/>
              <a:gd name="connsiteX2" fmla="*/ 5034288 w 5046134"/>
              <a:gd name="connsiteY2" fmla="*/ 4832904 h 6596220"/>
              <a:gd name="connsiteX3" fmla="*/ 5046134 w 5046134"/>
              <a:gd name="connsiteY3" fmla="*/ 5085904 h 6596220"/>
              <a:gd name="connsiteX4" fmla="*/ 5046134 w 5046134"/>
              <a:gd name="connsiteY4" fmla="*/ 5736037 h 6596220"/>
              <a:gd name="connsiteX5" fmla="*/ 5031481 w 5046134"/>
              <a:gd name="connsiteY5" fmla="*/ 6021198 h 6596220"/>
              <a:gd name="connsiteX6" fmla="*/ 4991180 w 5046134"/>
              <a:gd name="connsiteY6" fmla="*/ 6417518 h 6596220"/>
              <a:gd name="connsiteX7" fmla="*/ 4964840 w 5046134"/>
              <a:gd name="connsiteY7" fmla="*/ 6596220 h 6596220"/>
              <a:gd name="connsiteX8" fmla="*/ 0 w 5046134"/>
              <a:gd name="connsiteY8" fmla="*/ 6596220 h 6596220"/>
              <a:gd name="connsiteX9" fmla="*/ 0 w 5046134"/>
              <a:gd name="connsiteY9" fmla="*/ 11979 h 659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46134" h="6596220">
                <a:moveTo>
                  <a:pt x="184819" y="2431"/>
                </a:moveTo>
                <a:cubicBezTo>
                  <a:pt x="1439107" y="-30530"/>
                  <a:pt x="2603639" y="270589"/>
                  <a:pt x="3414011" y="979324"/>
                </a:cubicBezTo>
                <a:cubicBezTo>
                  <a:pt x="4354193" y="1801574"/>
                  <a:pt x="4922268" y="3264010"/>
                  <a:pt x="5034288" y="4832904"/>
                </a:cubicBezTo>
                <a:lnTo>
                  <a:pt x="5046134" y="5085904"/>
                </a:lnTo>
                <a:lnTo>
                  <a:pt x="5046134" y="5736037"/>
                </a:lnTo>
                <a:lnTo>
                  <a:pt x="5031481" y="6021198"/>
                </a:lnTo>
                <a:cubicBezTo>
                  <a:pt x="5021376" y="6153595"/>
                  <a:pt x="5007959" y="6285805"/>
                  <a:pt x="4991180" y="6417518"/>
                </a:cubicBezTo>
                <a:lnTo>
                  <a:pt x="4964840" y="6596220"/>
                </a:lnTo>
                <a:lnTo>
                  <a:pt x="0" y="6596220"/>
                </a:lnTo>
                <a:lnTo>
                  <a:pt x="0" y="11979"/>
                </a:lnTo>
                <a:close/>
              </a:path>
            </a:pathLst>
          </a:custGeom>
          <a:solidFill>
            <a:schemeClr val="bg2"/>
          </a:solidFill>
        </p:spPr>
        <p:txBody>
          <a:bodyPr wrap="square" tIns="914400">
            <a:noAutofit/>
          </a:bodyPr>
          <a:lstStyle>
            <a:lvl1pPr marL="0" indent="0">
              <a:buNone/>
              <a:defRPr sz="2000">
                <a:solidFill>
                  <a:schemeClr val="tx1"/>
                </a:solidFill>
              </a:defRPr>
            </a:lvl1pPr>
          </a:lstStyle>
          <a:p>
            <a:r>
              <a:rPr lang="en-US"/>
              <a:t>Click icon to add picture</a:t>
            </a:r>
            <a:endParaRPr lang="en-US" dirty="0"/>
          </a:p>
        </p:txBody>
      </p:sp>
      <p:sp>
        <p:nvSpPr>
          <p:cNvPr id="9" name="Content Placeholder 2">
            <a:extLst>
              <a:ext uri="{FF2B5EF4-FFF2-40B4-BE49-F238E27FC236}">
                <a16:creationId xmlns:a16="http://schemas.microsoft.com/office/drawing/2014/main" id="{83E1E65B-8F03-21A6-6A59-95F0691D8856}"/>
              </a:ext>
            </a:extLst>
          </p:cNvPr>
          <p:cNvSpPr>
            <a:spLocks noGrp="1"/>
          </p:cNvSpPr>
          <p:nvPr>
            <p:ph idx="10" hasCustomPrompt="1"/>
          </p:nvPr>
        </p:nvSpPr>
        <p:spPr>
          <a:xfrm>
            <a:off x="5827204" y="4681728"/>
            <a:ext cx="5449824" cy="1280160"/>
          </a:xfrm>
        </p:spPr>
        <p:txBody>
          <a:bodyPr>
            <a:noAutofit/>
          </a:bodyPr>
          <a:lstStyle>
            <a:lvl1pPr marL="0" indent="0">
              <a:buFont typeface="Courier New" panose="02070309020205020404" pitchFamily="49" charset="0"/>
              <a:buNone/>
              <a:defRPr sz="2400" b="0" cap="all" baseline="0"/>
            </a:lvl1pPr>
            <a:lvl2pPr>
              <a:defRPr sz="2400"/>
            </a:lvl2pPr>
            <a:lvl3pPr>
              <a:defRPr sz="2400"/>
            </a:lvl3pPr>
            <a:lvl4pPr>
              <a:defRPr sz="2400"/>
            </a:lvl4pPr>
            <a:lvl5pPr>
              <a:defRPr sz="2400"/>
            </a:lvl5pPr>
          </a:lstStyle>
          <a:p>
            <a:pPr lvl="0"/>
            <a:r>
              <a:rPr lang="en-US" dirty="0"/>
              <a:t>Click to add text</a:t>
            </a:r>
          </a:p>
          <a:p>
            <a:pPr lvl="1"/>
            <a:r>
              <a:rPr lang="en-US" dirty="0"/>
              <a:t>Second level</a:t>
            </a:r>
          </a:p>
          <a:p>
            <a:pPr lvl="2"/>
            <a:r>
              <a:rPr lang="en-US" dirty="0"/>
              <a:t>Third level</a:t>
            </a:r>
          </a:p>
        </p:txBody>
      </p:sp>
    </p:spTree>
    <p:extLst>
      <p:ext uri="{BB962C8B-B14F-4D97-AF65-F5344CB8AC3E}">
        <p14:creationId xmlns:p14="http://schemas.microsoft.com/office/powerpoint/2010/main" val="27194294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Content 7">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8639877-C4A6-4E44-C600-FE3C6CD5F187}"/>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9" name="Freeform: Shape 8">
              <a:extLst>
                <a:ext uri="{FF2B5EF4-FFF2-40B4-BE49-F238E27FC236}">
                  <a16:creationId xmlns:a16="http://schemas.microsoft.com/office/drawing/2014/main" id="{F0439AA5-A7EE-A20E-BB67-D356776D0B21}"/>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0" name="Freeform: Shape 9">
              <a:extLst>
                <a:ext uri="{FF2B5EF4-FFF2-40B4-BE49-F238E27FC236}">
                  <a16:creationId xmlns:a16="http://schemas.microsoft.com/office/drawing/2014/main" id="{39E752F7-61F0-6779-9E8E-3541BFF7D2CF}"/>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Title 1">
            <a:extLst>
              <a:ext uri="{FF2B5EF4-FFF2-40B4-BE49-F238E27FC236}">
                <a16:creationId xmlns:a16="http://schemas.microsoft.com/office/drawing/2014/main" id="{FA7EBEDF-950A-F10B-DA20-24FB521457FC}"/>
              </a:ext>
            </a:extLst>
          </p:cNvPr>
          <p:cNvSpPr>
            <a:spLocks noGrp="1"/>
          </p:cNvSpPr>
          <p:nvPr>
            <p:ph type="title" hasCustomPrompt="1"/>
          </p:nvPr>
        </p:nvSpPr>
        <p:spPr>
          <a:xfrm>
            <a:off x="914400" y="914400"/>
            <a:ext cx="7534656" cy="914400"/>
          </a:xfrm>
        </p:spPr>
        <p:txBody>
          <a:bodyPr anchor="b" anchorCtr="0"/>
          <a:lstStyle>
            <a:lvl1pPr>
              <a:defRPr sz="3200"/>
            </a:lvl1pPr>
          </a:lstStyle>
          <a:p>
            <a:r>
              <a:rPr lang="en-US" dirty="0"/>
              <a:t>click to add title</a:t>
            </a:r>
          </a:p>
        </p:txBody>
      </p:sp>
      <p:sp>
        <p:nvSpPr>
          <p:cNvPr id="12" name="Freeform 11">
            <a:extLst>
              <a:ext uri="{FF2B5EF4-FFF2-40B4-BE49-F238E27FC236}">
                <a16:creationId xmlns:a16="http://schemas.microsoft.com/office/drawing/2014/main" id="{6FD0E545-8D0D-B848-836A-23CEBCD6B0A5}"/>
              </a:ext>
              <a:ext uri="{C183D7F6-B498-43B3-948B-1728B52AA6E4}">
                <adec:decorative xmlns:adec="http://schemas.microsoft.com/office/drawing/2017/decorative" val="1"/>
              </a:ext>
            </a:extLst>
          </p:cNvPr>
          <p:cNvSpPr/>
          <p:nvPr userDrawn="1"/>
        </p:nvSpPr>
        <p:spPr>
          <a:xfrm rot="10800000">
            <a:off x="-1" y="5010313"/>
            <a:ext cx="3307890" cy="1876021"/>
          </a:xfrm>
          <a:custGeom>
            <a:avLst/>
            <a:gdLst>
              <a:gd name="connsiteX0" fmla="*/ 3307890 w 3307890"/>
              <a:gd name="connsiteY0" fmla="*/ 1876021 h 1876021"/>
              <a:gd name="connsiteX1" fmla="*/ 3062737 w 3307890"/>
              <a:gd name="connsiteY1" fmla="*/ 1792455 h 1876021"/>
              <a:gd name="connsiteX2" fmla="*/ 56315 w 3307890"/>
              <a:gd name="connsiteY2" fmla="*/ 110172 h 1876021"/>
              <a:gd name="connsiteX3" fmla="*/ 0 w 3307890"/>
              <a:gd name="connsiteY3" fmla="*/ 0 h 1876021"/>
              <a:gd name="connsiteX4" fmla="*/ 3307890 w 3307890"/>
              <a:gd name="connsiteY4" fmla="*/ 0 h 187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7890" h="1876021">
                <a:moveTo>
                  <a:pt x="3307890" y="1876021"/>
                </a:moveTo>
                <a:lnTo>
                  <a:pt x="3062737" y="1792455"/>
                </a:lnTo>
                <a:cubicBezTo>
                  <a:pt x="1499256" y="1257872"/>
                  <a:pt x="548396" y="895598"/>
                  <a:pt x="56315" y="110172"/>
                </a:cubicBezTo>
                <a:lnTo>
                  <a:pt x="0" y="0"/>
                </a:lnTo>
                <a:lnTo>
                  <a:pt x="3307890" y="0"/>
                </a:lnTo>
                <a:close/>
              </a:path>
            </a:pathLst>
          </a:custGeom>
          <a:solidFill>
            <a:schemeClr val="accent2">
              <a:alpha val="6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5" name="Freeform 14">
            <a:extLst>
              <a:ext uri="{FF2B5EF4-FFF2-40B4-BE49-F238E27FC236}">
                <a16:creationId xmlns:a16="http://schemas.microsoft.com/office/drawing/2014/main" id="{7114E853-6F7C-9899-77FD-0E77D0A86207}"/>
              </a:ext>
              <a:ext uri="{C183D7F6-B498-43B3-948B-1728B52AA6E4}">
                <adec:decorative xmlns:adec="http://schemas.microsoft.com/office/drawing/2017/decorative" val="1"/>
              </a:ext>
            </a:extLst>
          </p:cNvPr>
          <p:cNvSpPr/>
          <p:nvPr userDrawn="1"/>
        </p:nvSpPr>
        <p:spPr>
          <a:xfrm rot="10800000">
            <a:off x="9394047" y="4650286"/>
            <a:ext cx="1859768" cy="2207713"/>
          </a:xfrm>
          <a:custGeom>
            <a:avLst/>
            <a:gdLst>
              <a:gd name="connsiteX0" fmla="*/ 0 w 1859768"/>
              <a:gd name="connsiteY0" fmla="*/ 118614 h 2207713"/>
              <a:gd name="connsiteX1" fmla="*/ 0 w 1859768"/>
              <a:gd name="connsiteY1" fmla="*/ 29419 h 2207713"/>
              <a:gd name="connsiteX2" fmla="*/ 16244 w 1859768"/>
              <a:gd name="connsiteY2" fmla="*/ 0 h 2207713"/>
              <a:gd name="connsiteX3" fmla="*/ 68915 w 1859768"/>
              <a:gd name="connsiteY3" fmla="*/ 0 h 2207713"/>
              <a:gd name="connsiteX4" fmla="*/ 1715656 w 1859768"/>
              <a:gd name="connsiteY4" fmla="*/ 494800 h 2207713"/>
              <a:gd name="connsiteX5" fmla="*/ 1683714 w 1859768"/>
              <a:gd name="connsiteY5" fmla="*/ 491216 h 2207713"/>
              <a:gd name="connsiteX6" fmla="*/ 1337678 w 1859768"/>
              <a:gd name="connsiteY6" fmla="*/ 431097 h 2207713"/>
              <a:gd name="connsiteX7" fmla="*/ 950852 w 1859768"/>
              <a:gd name="connsiteY7" fmla="*/ 31845 h 2207713"/>
              <a:gd name="connsiteX8" fmla="*/ 938957 w 1859768"/>
              <a:gd name="connsiteY8" fmla="*/ 0 h 2207713"/>
              <a:gd name="connsiteX9" fmla="*/ 1152830 w 1859768"/>
              <a:gd name="connsiteY9" fmla="*/ 0 h 2207713"/>
              <a:gd name="connsiteX10" fmla="*/ 1267279 w 1859768"/>
              <a:gd name="connsiteY10" fmla="*/ 105940 h 2207713"/>
              <a:gd name="connsiteX11" fmla="*/ 1390620 w 1859768"/>
              <a:gd name="connsiteY11" fmla="*/ 219990 h 2207713"/>
              <a:gd name="connsiteX12" fmla="*/ 1376706 w 1859768"/>
              <a:gd name="connsiteY12" fmla="*/ 237482 h 2207713"/>
              <a:gd name="connsiteX13" fmla="*/ 1213653 w 1859768"/>
              <a:gd name="connsiteY13" fmla="*/ 110730 h 2207713"/>
              <a:gd name="connsiteX14" fmla="*/ 1013214 w 1859768"/>
              <a:gd name="connsiteY14" fmla="*/ 4927 h 2207713"/>
              <a:gd name="connsiteX15" fmla="*/ 1634702 w 1859768"/>
              <a:gd name="connsiteY15" fmla="*/ 427133 h 2207713"/>
              <a:gd name="connsiteX16" fmla="*/ 1297389 w 1859768"/>
              <a:gd name="connsiteY16" fmla="*/ 8655 h 2207713"/>
              <a:gd name="connsiteX17" fmla="*/ 1259059 w 1859768"/>
              <a:gd name="connsiteY17" fmla="*/ 0 h 2207713"/>
              <a:gd name="connsiteX18" fmla="*/ 1410415 w 1859768"/>
              <a:gd name="connsiteY18" fmla="*/ 0 h 2207713"/>
              <a:gd name="connsiteX19" fmla="*/ 1499716 w 1859768"/>
              <a:gd name="connsiteY19" fmla="*/ 66646 h 2207713"/>
              <a:gd name="connsiteX20" fmla="*/ 1637128 w 1859768"/>
              <a:gd name="connsiteY20" fmla="*/ 256403 h 2207713"/>
              <a:gd name="connsiteX21" fmla="*/ 1744255 w 1859768"/>
              <a:gd name="connsiteY21" fmla="*/ 480278 h 2207713"/>
              <a:gd name="connsiteX22" fmla="*/ 1715656 w 1859768"/>
              <a:gd name="connsiteY22" fmla="*/ 494800 h 2207713"/>
              <a:gd name="connsiteX23" fmla="*/ 118121 w 1859768"/>
              <a:gd name="connsiteY23" fmla="*/ 857786 h 2207713"/>
              <a:gd name="connsiteX24" fmla="*/ 433985 w 1859768"/>
              <a:gd name="connsiteY24" fmla="*/ 43220 h 2207713"/>
              <a:gd name="connsiteX25" fmla="*/ 374233 w 1859768"/>
              <a:gd name="connsiteY25" fmla="*/ 191214 h 2207713"/>
              <a:gd name="connsiteX26" fmla="*/ 330862 w 1859768"/>
              <a:gd name="connsiteY26" fmla="*/ 340269 h 2207713"/>
              <a:gd name="connsiteX27" fmla="*/ 304211 w 1859768"/>
              <a:gd name="connsiteY27" fmla="*/ 324744 h 2207713"/>
              <a:gd name="connsiteX28" fmla="*/ 328152 w 1859768"/>
              <a:gd name="connsiteY28" fmla="*/ 127918 h 2207713"/>
              <a:gd name="connsiteX29" fmla="*/ 118121 w 1859768"/>
              <a:gd name="connsiteY29" fmla="*/ 857786 h 2207713"/>
              <a:gd name="connsiteX30" fmla="*/ 74903 w 1859768"/>
              <a:gd name="connsiteY30" fmla="*/ 966935 h 2207713"/>
              <a:gd name="connsiteX31" fmla="*/ 69491 w 1859768"/>
              <a:gd name="connsiteY31" fmla="*/ 504187 h 2207713"/>
              <a:gd name="connsiteX32" fmla="*/ 326258 w 1859768"/>
              <a:gd name="connsiteY32" fmla="*/ 28833 h 2207713"/>
              <a:gd name="connsiteX33" fmla="*/ 351236 w 1859768"/>
              <a:gd name="connsiteY33" fmla="*/ 0 h 2207713"/>
              <a:gd name="connsiteX34" fmla="*/ 500166 w 1859768"/>
              <a:gd name="connsiteY34" fmla="*/ 0 h 2207713"/>
              <a:gd name="connsiteX35" fmla="*/ 501007 w 1859768"/>
              <a:gd name="connsiteY35" fmla="*/ 11785 h 2207713"/>
              <a:gd name="connsiteX36" fmla="*/ 245786 w 1859768"/>
              <a:gd name="connsiteY36" fmla="*/ 835475 h 2207713"/>
              <a:gd name="connsiteX37" fmla="*/ 74903 w 1859768"/>
              <a:gd name="connsiteY37" fmla="*/ 966935 h 2207713"/>
              <a:gd name="connsiteX38" fmla="*/ 1661942 w 1859768"/>
              <a:gd name="connsiteY38" fmla="*/ 1353812 h 2207713"/>
              <a:gd name="connsiteX39" fmla="*/ 1749989 w 1859768"/>
              <a:gd name="connsiteY39" fmla="*/ 1342230 h 2207713"/>
              <a:gd name="connsiteX40" fmla="*/ 1312677 w 1859768"/>
              <a:gd name="connsiteY40" fmla="*/ 968809 h 2207713"/>
              <a:gd name="connsiteX41" fmla="*/ 1232104 w 1859768"/>
              <a:gd name="connsiteY41" fmla="*/ 979836 h 2207713"/>
              <a:gd name="connsiteX42" fmla="*/ 1510925 w 1859768"/>
              <a:gd name="connsiteY42" fmla="*/ 1199562 h 2207713"/>
              <a:gd name="connsiteX43" fmla="*/ 1217072 w 1859768"/>
              <a:gd name="connsiteY43" fmla="*/ 1054216 h 2207713"/>
              <a:gd name="connsiteX44" fmla="*/ 1661942 w 1859768"/>
              <a:gd name="connsiteY44" fmla="*/ 1353812 h 2207713"/>
              <a:gd name="connsiteX45" fmla="*/ 394807 w 1859768"/>
              <a:gd name="connsiteY45" fmla="*/ 1626455 h 2207713"/>
              <a:gd name="connsiteX46" fmla="*/ 466693 w 1859768"/>
              <a:gd name="connsiteY46" fmla="*/ 1595017 h 2207713"/>
              <a:gd name="connsiteX47" fmla="*/ 650821 w 1859768"/>
              <a:gd name="connsiteY47" fmla="*/ 1077380 h 2207713"/>
              <a:gd name="connsiteX48" fmla="*/ 591587 w 1859768"/>
              <a:gd name="connsiteY48" fmla="*/ 974474 h 2207713"/>
              <a:gd name="connsiteX49" fmla="*/ 557216 w 1859768"/>
              <a:gd name="connsiteY49" fmla="*/ 1094794 h 2207713"/>
              <a:gd name="connsiteX50" fmla="*/ 486148 w 1859768"/>
              <a:gd name="connsiteY50" fmla="*/ 1388665 h 2207713"/>
              <a:gd name="connsiteX51" fmla="*/ 452079 w 1859768"/>
              <a:gd name="connsiteY51" fmla="*/ 1431607 h 2207713"/>
              <a:gd name="connsiteX52" fmla="*/ 430714 w 1859768"/>
              <a:gd name="connsiteY52" fmla="*/ 1420233 h 2207713"/>
              <a:gd name="connsiteX53" fmla="*/ 493238 w 1859768"/>
              <a:gd name="connsiteY53" fmla="*/ 1142201 h 2207713"/>
              <a:gd name="connsiteX54" fmla="*/ 394807 w 1859768"/>
              <a:gd name="connsiteY54" fmla="*/ 1626455 h 2207713"/>
              <a:gd name="connsiteX55" fmla="*/ 1315388 w 1859768"/>
              <a:gd name="connsiteY55" fmla="*/ 2115696 h 2207713"/>
              <a:gd name="connsiteX56" fmla="*/ 1031118 w 1859768"/>
              <a:gd name="connsiteY56" fmla="*/ 1312715 h 2207713"/>
              <a:gd name="connsiteX57" fmla="*/ 1129348 w 1859768"/>
              <a:gd name="connsiteY57" fmla="*/ 1549780 h 2207713"/>
              <a:gd name="connsiteX58" fmla="*/ 1248211 w 1859768"/>
              <a:gd name="connsiteY58" fmla="*/ 1771927 h 2207713"/>
              <a:gd name="connsiteX59" fmla="*/ 1198290 w 1859768"/>
              <a:gd name="connsiteY59" fmla="*/ 1766808 h 2207713"/>
              <a:gd name="connsiteX60" fmla="*/ 990681 w 1859768"/>
              <a:gd name="connsiteY60" fmla="*/ 1391341 h 2207713"/>
              <a:gd name="connsiteX61" fmla="*/ 1315388 w 1859768"/>
              <a:gd name="connsiteY61" fmla="*/ 2115696 h 2207713"/>
              <a:gd name="connsiteX62" fmla="*/ 1350109 w 1859768"/>
              <a:gd name="connsiteY62" fmla="*/ 2206800 h 2207713"/>
              <a:gd name="connsiteX63" fmla="*/ 1016305 w 1859768"/>
              <a:gd name="connsiteY63" fmla="*/ 1939402 h 2207713"/>
              <a:gd name="connsiteX64" fmla="*/ 915052 w 1859768"/>
              <a:gd name="connsiteY64" fmla="*/ 1399068 h 2207713"/>
              <a:gd name="connsiteX65" fmla="*/ 854782 w 1859768"/>
              <a:gd name="connsiteY65" fmla="*/ 932137 h 2207713"/>
              <a:gd name="connsiteX66" fmla="*/ 770773 w 1859768"/>
              <a:gd name="connsiteY66" fmla="*/ 875318 h 2207713"/>
              <a:gd name="connsiteX67" fmla="*/ 825964 w 1859768"/>
              <a:gd name="connsiteY67" fmla="*/ 823117 h 2207713"/>
              <a:gd name="connsiteX68" fmla="*/ 778651 w 1859768"/>
              <a:gd name="connsiteY68" fmla="*/ 628353 h 2207713"/>
              <a:gd name="connsiteX69" fmla="*/ 674057 w 1859768"/>
              <a:gd name="connsiteY69" fmla="*/ 806473 h 2207713"/>
              <a:gd name="connsiteX70" fmla="*/ 678691 w 1859768"/>
              <a:gd name="connsiteY70" fmla="*/ 987300 h 2207713"/>
              <a:gd name="connsiteX71" fmla="*/ 573399 w 1859768"/>
              <a:gd name="connsiteY71" fmla="*/ 1572793 h 2207713"/>
              <a:gd name="connsiteX72" fmla="*/ 448294 w 1859768"/>
              <a:gd name="connsiteY72" fmla="*/ 1671763 h 2207713"/>
              <a:gd name="connsiteX73" fmla="*/ 347341 w 1859768"/>
              <a:gd name="connsiteY73" fmla="*/ 1644762 h 2207713"/>
              <a:gd name="connsiteX74" fmla="*/ 322256 w 1859768"/>
              <a:gd name="connsiteY74" fmla="*/ 1459939 h 2207713"/>
              <a:gd name="connsiteX75" fmla="*/ 495295 w 1859768"/>
              <a:gd name="connsiteY75" fmla="*/ 1011735 h 2207713"/>
              <a:gd name="connsiteX76" fmla="*/ 631502 w 1859768"/>
              <a:gd name="connsiteY76" fmla="*/ 767246 h 2207713"/>
              <a:gd name="connsiteX77" fmla="*/ 678184 w 1859768"/>
              <a:gd name="connsiteY77" fmla="*/ 678226 h 2207713"/>
              <a:gd name="connsiteX78" fmla="*/ 718531 w 1859768"/>
              <a:gd name="connsiteY78" fmla="*/ 365894 h 2207713"/>
              <a:gd name="connsiteX79" fmla="*/ 669080 w 1859768"/>
              <a:gd name="connsiteY79" fmla="*/ 150213 h 2207713"/>
              <a:gd name="connsiteX80" fmla="*/ 639037 w 1859768"/>
              <a:gd name="connsiteY80" fmla="*/ 0 h 2207713"/>
              <a:gd name="connsiteX81" fmla="*/ 685477 w 1859768"/>
              <a:gd name="connsiteY81" fmla="*/ 0 h 2207713"/>
              <a:gd name="connsiteX82" fmla="*/ 830123 w 1859768"/>
              <a:gd name="connsiteY82" fmla="*/ 644646 h 2207713"/>
              <a:gd name="connsiteX83" fmla="*/ 868286 w 1859768"/>
              <a:gd name="connsiteY83" fmla="*/ 801231 h 2207713"/>
              <a:gd name="connsiteX84" fmla="*/ 945378 w 1859768"/>
              <a:gd name="connsiteY84" fmla="*/ 881698 h 2207713"/>
              <a:gd name="connsiteX85" fmla="*/ 1208838 w 1859768"/>
              <a:gd name="connsiteY85" fmla="*/ 919029 h 2207713"/>
              <a:gd name="connsiteX86" fmla="*/ 1753984 w 1859768"/>
              <a:gd name="connsiteY86" fmla="*/ 1208539 h 2207713"/>
              <a:gd name="connsiteX87" fmla="*/ 1859768 w 1859768"/>
              <a:gd name="connsiteY87" fmla="*/ 1390144 h 2207713"/>
              <a:gd name="connsiteX88" fmla="*/ 1607507 w 1859768"/>
              <a:gd name="connsiteY88" fmla="*/ 1402956 h 2207713"/>
              <a:gd name="connsiteX89" fmla="*/ 1298703 w 1859768"/>
              <a:gd name="connsiteY89" fmla="*/ 1257406 h 2207713"/>
              <a:gd name="connsiteX90" fmla="*/ 1164863 w 1859768"/>
              <a:gd name="connsiteY90" fmla="*/ 1082843 h 2207713"/>
              <a:gd name="connsiteX91" fmla="*/ 1010750 w 1859768"/>
              <a:gd name="connsiteY91" fmla="*/ 956586 h 2207713"/>
              <a:gd name="connsiteX92" fmla="*/ 905506 w 1859768"/>
              <a:gd name="connsiteY92" fmla="*/ 929445 h 2207713"/>
              <a:gd name="connsiteX93" fmla="*/ 994250 w 1859768"/>
              <a:gd name="connsiteY93" fmla="*/ 1187151 h 2207713"/>
              <a:gd name="connsiteX94" fmla="*/ 1063313 w 1859768"/>
              <a:gd name="connsiteY94" fmla="*/ 1241331 h 2207713"/>
              <a:gd name="connsiteX95" fmla="*/ 1403427 w 1859768"/>
              <a:gd name="connsiteY95" fmla="*/ 1675440 h 2207713"/>
              <a:gd name="connsiteX96" fmla="*/ 1412888 w 1859768"/>
              <a:gd name="connsiteY96" fmla="*/ 2013308 h 2207713"/>
              <a:gd name="connsiteX97" fmla="*/ 1370292 w 1859768"/>
              <a:gd name="connsiteY97" fmla="*/ 2202341 h 2207713"/>
              <a:gd name="connsiteX98" fmla="*/ 1350109 w 1859768"/>
              <a:gd name="connsiteY98" fmla="*/ 2206800 h 220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859768" h="2207713">
                <a:moveTo>
                  <a:pt x="0" y="118614"/>
                </a:moveTo>
                <a:lnTo>
                  <a:pt x="0" y="29419"/>
                </a:lnTo>
                <a:lnTo>
                  <a:pt x="16244" y="0"/>
                </a:lnTo>
                <a:lnTo>
                  <a:pt x="68915" y="0"/>
                </a:lnTo>
                <a:close/>
                <a:moveTo>
                  <a:pt x="1715656" y="494800"/>
                </a:moveTo>
                <a:cubicBezTo>
                  <a:pt x="1704862" y="495265"/>
                  <a:pt x="1693511" y="492713"/>
                  <a:pt x="1683714" y="491216"/>
                </a:cubicBezTo>
                <a:cubicBezTo>
                  <a:pt x="1567792" y="473756"/>
                  <a:pt x="1449925" y="461958"/>
                  <a:pt x="1337678" y="431097"/>
                </a:cubicBezTo>
                <a:cubicBezTo>
                  <a:pt x="1134061" y="375091"/>
                  <a:pt x="1009028" y="231185"/>
                  <a:pt x="950852" y="31845"/>
                </a:cubicBezTo>
                <a:lnTo>
                  <a:pt x="938957" y="0"/>
                </a:lnTo>
                <a:lnTo>
                  <a:pt x="1152830" y="0"/>
                </a:lnTo>
                <a:lnTo>
                  <a:pt x="1267279" y="105940"/>
                </a:lnTo>
                <a:cubicBezTo>
                  <a:pt x="1308707" y="144308"/>
                  <a:pt x="1349638" y="182194"/>
                  <a:pt x="1390620" y="219990"/>
                </a:cubicBezTo>
                <a:cubicBezTo>
                  <a:pt x="1386245" y="225654"/>
                  <a:pt x="1381298" y="231460"/>
                  <a:pt x="1376706" y="237482"/>
                </a:cubicBezTo>
                <a:cubicBezTo>
                  <a:pt x="1304559" y="222422"/>
                  <a:pt x="1267575" y="152885"/>
                  <a:pt x="1213653" y="110730"/>
                </a:cubicBezTo>
                <a:cubicBezTo>
                  <a:pt x="1155161" y="64853"/>
                  <a:pt x="1098884" y="19331"/>
                  <a:pt x="1013214" y="4927"/>
                </a:cubicBezTo>
                <a:cubicBezTo>
                  <a:pt x="1047417" y="278154"/>
                  <a:pt x="1317065" y="436272"/>
                  <a:pt x="1634702" y="427133"/>
                </a:cubicBezTo>
                <a:cubicBezTo>
                  <a:pt x="1577765" y="199027"/>
                  <a:pt x="1448459" y="58590"/>
                  <a:pt x="1297389" y="8655"/>
                </a:cubicBezTo>
                <a:lnTo>
                  <a:pt x="1259059" y="0"/>
                </a:lnTo>
                <a:lnTo>
                  <a:pt x="1410415" y="0"/>
                </a:lnTo>
                <a:lnTo>
                  <a:pt x="1499716" y="66646"/>
                </a:lnTo>
                <a:cubicBezTo>
                  <a:pt x="1554948" y="119466"/>
                  <a:pt x="1598789" y="185076"/>
                  <a:pt x="1637128" y="256403"/>
                </a:cubicBezTo>
                <a:cubicBezTo>
                  <a:pt x="1675184" y="326584"/>
                  <a:pt x="1755798" y="433557"/>
                  <a:pt x="1744255" y="480278"/>
                </a:cubicBezTo>
                <a:cubicBezTo>
                  <a:pt x="1736686" y="490852"/>
                  <a:pt x="1726450" y="494335"/>
                  <a:pt x="1715656" y="494800"/>
                </a:cubicBezTo>
                <a:close/>
                <a:moveTo>
                  <a:pt x="118121" y="857786"/>
                </a:moveTo>
                <a:cubicBezTo>
                  <a:pt x="321011" y="780677"/>
                  <a:pt x="535523" y="340321"/>
                  <a:pt x="433985" y="43220"/>
                </a:cubicBezTo>
                <a:cubicBezTo>
                  <a:pt x="410330" y="101200"/>
                  <a:pt x="389994" y="145563"/>
                  <a:pt x="374233" y="191214"/>
                </a:cubicBezTo>
                <a:cubicBezTo>
                  <a:pt x="357538" y="239229"/>
                  <a:pt x="345560" y="289103"/>
                  <a:pt x="330862" y="340269"/>
                </a:cubicBezTo>
                <a:cubicBezTo>
                  <a:pt x="314214" y="330754"/>
                  <a:pt x="303849" y="326966"/>
                  <a:pt x="304211" y="324744"/>
                </a:cubicBezTo>
                <a:cubicBezTo>
                  <a:pt x="311428" y="259327"/>
                  <a:pt x="319790" y="193622"/>
                  <a:pt x="328152" y="127918"/>
                </a:cubicBezTo>
                <a:cubicBezTo>
                  <a:pt x="110186" y="438886"/>
                  <a:pt x="47314" y="643052"/>
                  <a:pt x="118121" y="857786"/>
                </a:cubicBezTo>
                <a:close/>
                <a:moveTo>
                  <a:pt x="74903" y="966935"/>
                </a:moveTo>
                <a:cubicBezTo>
                  <a:pt x="38034" y="945758"/>
                  <a:pt x="15827" y="648523"/>
                  <a:pt x="69491" y="504187"/>
                </a:cubicBezTo>
                <a:cubicBezTo>
                  <a:pt x="133206" y="333209"/>
                  <a:pt x="216093" y="172655"/>
                  <a:pt x="326258" y="28833"/>
                </a:cubicBezTo>
                <a:lnTo>
                  <a:pt x="351236" y="0"/>
                </a:lnTo>
                <a:lnTo>
                  <a:pt x="500166" y="0"/>
                </a:lnTo>
                <a:lnTo>
                  <a:pt x="501007" y="11785"/>
                </a:lnTo>
                <a:cubicBezTo>
                  <a:pt x="557150" y="329413"/>
                  <a:pt x="461159" y="602456"/>
                  <a:pt x="245786" y="835475"/>
                </a:cubicBezTo>
                <a:cubicBezTo>
                  <a:pt x="201837" y="882723"/>
                  <a:pt x="98490" y="976231"/>
                  <a:pt x="74903" y="966935"/>
                </a:cubicBezTo>
                <a:close/>
                <a:moveTo>
                  <a:pt x="1661942" y="1353812"/>
                </a:moveTo>
                <a:cubicBezTo>
                  <a:pt x="1689964" y="1352207"/>
                  <a:pt x="1719270" y="1348345"/>
                  <a:pt x="1749989" y="1342230"/>
                </a:cubicBezTo>
                <a:cubicBezTo>
                  <a:pt x="1656665" y="1097504"/>
                  <a:pt x="1497337" y="963250"/>
                  <a:pt x="1312677" y="968809"/>
                </a:cubicBezTo>
                <a:cubicBezTo>
                  <a:pt x="1286297" y="969603"/>
                  <a:pt x="1259399" y="973250"/>
                  <a:pt x="1232104" y="979836"/>
                </a:cubicBezTo>
                <a:cubicBezTo>
                  <a:pt x="1319351" y="1062014"/>
                  <a:pt x="1460184" y="1072004"/>
                  <a:pt x="1510925" y="1199562"/>
                </a:cubicBezTo>
                <a:cubicBezTo>
                  <a:pt x="1413953" y="1150563"/>
                  <a:pt x="1328893" y="1083357"/>
                  <a:pt x="1217072" y="1054216"/>
                </a:cubicBezTo>
                <a:cubicBezTo>
                  <a:pt x="1332495" y="1265699"/>
                  <a:pt x="1465786" y="1365048"/>
                  <a:pt x="1661942" y="1353812"/>
                </a:cubicBezTo>
                <a:close/>
                <a:moveTo>
                  <a:pt x="394807" y="1626455"/>
                </a:moveTo>
                <a:cubicBezTo>
                  <a:pt x="431036" y="1610664"/>
                  <a:pt x="450719" y="1605418"/>
                  <a:pt x="466693" y="1595017"/>
                </a:cubicBezTo>
                <a:cubicBezTo>
                  <a:pt x="617981" y="1496170"/>
                  <a:pt x="702592" y="1260677"/>
                  <a:pt x="650821" y="1077380"/>
                </a:cubicBezTo>
                <a:cubicBezTo>
                  <a:pt x="640663" y="1042498"/>
                  <a:pt x="641972" y="997433"/>
                  <a:pt x="591587" y="974474"/>
                </a:cubicBezTo>
                <a:cubicBezTo>
                  <a:pt x="578978" y="1018116"/>
                  <a:pt x="566810" y="1056169"/>
                  <a:pt x="557216" y="1094794"/>
                </a:cubicBezTo>
                <a:cubicBezTo>
                  <a:pt x="533192" y="1193037"/>
                  <a:pt x="511601" y="1291280"/>
                  <a:pt x="486148" y="1388665"/>
                </a:cubicBezTo>
                <a:cubicBezTo>
                  <a:pt x="481894" y="1404645"/>
                  <a:pt x="464055" y="1417340"/>
                  <a:pt x="452079" y="1431607"/>
                </a:cubicBezTo>
                <a:cubicBezTo>
                  <a:pt x="445076" y="1427887"/>
                  <a:pt x="437717" y="1423952"/>
                  <a:pt x="430714" y="1420233"/>
                </a:cubicBezTo>
                <a:cubicBezTo>
                  <a:pt x="451292" y="1327723"/>
                  <a:pt x="472444" y="1235070"/>
                  <a:pt x="493238" y="1142201"/>
                </a:cubicBezTo>
                <a:cubicBezTo>
                  <a:pt x="405949" y="1288283"/>
                  <a:pt x="340614" y="1438288"/>
                  <a:pt x="394807" y="1626455"/>
                </a:cubicBezTo>
                <a:close/>
                <a:moveTo>
                  <a:pt x="1315388" y="2115696"/>
                </a:moveTo>
                <a:cubicBezTo>
                  <a:pt x="1459383" y="1841253"/>
                  <a:pt x="1300831" y="1370388"/>
                  <a:pt x="1031118" y="1312715"/>
                </a:cubicBezTo>
                <a:cubicBezTo>
                  <a:pt x="1065996" y="1397084"/>
                  <a:pt x="1095810" y="1474508"/>
                  <a:pt x="1129348" y="1549780"/>
                </a:cubicBezTo>
                <a:cubicBezTo>
                  <a:pt x="1161888" y="1623476"/>
                  <a:pt x="1222856" y="1683035"/>
                  <a:pt x="1248211" y="1771927"/>
                </a:cubicBezTo>
                <a:cubicBezTo>
                  <a:pt x="1222391" y="1769583"/>
                  <a:pt x="1201710" y="1773253"/>
                  <a:pt x="1198290" y="1766808"/>
                </a:cubicBezTo>
                <a:cubicBezTo>
                  <a:pt x="1127371" y="1641272"/>
                  <a:pt x="1057886" y="1514158"/>
                  <a:pt x="990681" y="1391341"/>
                </a:cubicBezTo>
                <a:cubicBezTo>
                  <a:pt x="855540" y="1570131"/>
                  <a:pt x="974506" y="1949897"/>
                  <a:pt x="1315388" y="2115696"/>
                </a:cubicBezTo>
                <a:close/>
                <a:moveTo>
                  <a:pt x="1350109" y="2206800"/>
                </a:moveTo>
                <a:cubicBezTo>
                  <a:pt x="1227294" y="2132029"/>
                  <a:pt x="1103839" y="2055898"/>
                  <a:pt x="1016305" y="1939402"/>
                </a:cubicBezTo>
                <a:cubicBezTo>
                  <a:pt x="894527" y="1777942"/>
                  <a:pt x="844899" y="1595932"/>
                  <a:pt x="915052" y="1399068"/>
                </a:cubicBezTo>
                <a:cubicBezTo>
                  <a:pt x="975348" y="1229938"/>
                  <a:pt x="907264" y="1082692"/>
                  <a:pt x="854782" y="932137"/>
                </a:cubicBezTo>
                <a:cubicBezTo>
                  <a:pt x="846533" y="908644"/>
                  <a:pt x="804422" y="896999"/>
                  <a:pt x="770773" y="875318"/>
                </a:cubicBezTo>
                <a:cubicBezTo>
                  <a:pt x="787545" y="859543"/>
                  <a:pt x="802883" y="845346"/>
                  <a:pt x="825964" y="823117"/>
                </a:cubicBezTo>
                <a:cubicBezTo>
                  <a:pt x="812484" y="768678"/>
                  <a:pt x="797092" y="705284"/>
                  <a:pt x="778651" y="628353"/>
                </a:cubicBezTo>
                <a:cubicBezTo>
                  <a:pt x="718445" y="684857"/>
                  <a:pt x="704504" y="750136"/>
                  <a:pt x="674057" y="806473"/>
                </a:cubicBezTo>
                <a:cubicBezTo>
                  <a:pt x="639013" y="871268"/>
                  <a:pt x="653565" y="926351"/>
                  <a:pt x="678691" y="987300"/>
                </a:cubicBezTo>
                <a:cubicBezTo>
                  <a:pt x="768807" y="1203882"/>
                  <a:pt x="699453" y="1395372"/>
                  <a:pt x="573399" y="1572793"/>
                </a:cubicBezTo>
                <a:cubicBezTo>
                  <a:pt x="543911" y="1614586"/>
                  <a:pt x="491566" y="1640205"/>
                  <a:pt x="448294" y="1671763"/>
                </a:cubicBezTo>
                <a:cubicBezTo>
                  <a:pt x="404448" y="1703465"/>
                  <a:pt x="371872" y="1682427"/>
                  <a:pt x="347341" y="1644762"/>
                </a:cubicBezTo>
                <a:cubicBezTo>
                  <a:pt x="310117" y="1587763"/>
                  <a:pt x="311251" y="1523568"/>
                  <a:pt x="322256" y="1459939"/>
                </a:cubicBezTo>
                <a:cubicBezTo>
                  <a:pt x="349914" y="1299003"/>
                  <a:pt x="405306" y="1149365"/>
                  <a:pt x="495295" y="1011735"/>
                </a:cubicBezTo>
                <a:cubicBezTo>
                  <a:pt x="545960" y="933888"/>
                  <a:pt x="586695" y="849101"/>
                  <a:pt x="631502" y="767246"/>
                </a:cubicBezTo>
                <a:cubicBezTo>
                  <a:pt x="647658" y="737930"/>
                  <a:pt x="657956" y="704608"/>
                  <a:pt x="678184" y="678226"/>
                </a:cubicBezTo>
                <a:cubicBezTo>
                  <a:pt x="752638" y="581017"/>
                  <a:pt x="749272" y="478997"/>
                  <a:pt x="718531" y="365894"/>
                </a:cubicBezTo>
                <a:cubicBezTo>
                  <a:pt x="699256" y="294803"/>
                  <a:pt x="683666" y="222633"/>
                  <a:pt x="669080" y="150213"/>
                </a:cubicBezTo>
                <a:lnTo>
                  <a:pt x="639037" y="0"/>
                </a:lnTo>
                <a:lnTo>
                  <a:pt x="685477" y="0"/>
                </a:lnTo>
                <a:lnTo>
                  <a:pt x="830123" y="644646"/>
                </a:lnTo>
                <a:cubicBezTo>
                  <a:pt x="841889" y="697081"/>
                  <a:pt x="858594" y="748580"/>
                  <a:pt x="868286" y="801231"/>
                </a:cubicBezTo>
                <a:cubicBezTo>
                  <a:pt x="876847" y="846862"/>
                  <a:pt x="902344" y="867547"/>
                  <a:pt x="945378" y="881698"/>
                </a:cubicBezTo>
                <a:cubicBezTo>
                  <a:pt x="1031306" y="909427"/>
                  <a:pt x="1113389" y="928992"/>
                  <a:pt x="1208838" y="919029"/>
                </a:cubicBezTo>
                <a:cubicBezTo>
                  <a:pt x="1450323" y="893401"/>
                  <a:pt x="1641860" y="979221"/>
                  <a:pt x="1753984" y="1208539"/>
                </a:cubicBezTo>
                <a:cubicBezTo>
                  <a:pt x="1782977" y="1267908"/>
                  <a:pt x="1856145" y="1343578"/>
                  <a:pt x="1859768" y="1390144"/>
                </a:cubicBezTo>
                <a:cubicBezTo>
                  <a:pt x="1836417" y="1439526"/>
                  <a:pt x="1688979" y="1406544"/>
                  <a:pt x="1607507" y="1402956"/>
                </a:cubicBezTo>
                <a:cubicBezTo>
                  <a:pt x="1486122" y="1397822"/>
                  <a:pt x="1378192" y="1354922"/>
                  <a:pt x="1298703" y="1257406"/>
                </a:cubicBezTo>
                <a:cubicBezTo>
                  <a:pt x="1252324" y="1200270"/>
                  <a:pt x="1195489" y="1147586"/>
                  <a:pt x="1164863" y="1082843"/>
                </a:cubicBezTo>
                <a:cubicBezTo>
                  <a:pt x="1130674" y="1011083"/>
                  <a:pt x="1077231" y="979459"/>
                  <a:pt x="1010750" y="956586"/>
                </a:cubicBezTo>
                <a:cubicBezTo>
                  <a:pt x="982871" y="947151"/>
                  <a:pt x="954125" y="941586"/>
                  <a:pt x="905506" y="929445"/>
                </a:cubicBezTo>
                <a:cubicBezTo>
                  <a:pt x="938069" y="1026569"/>
                  <a:pt x="961505" y="1108942"/>
                  <a:pt x="994250" y="1187151"/>
                </a:cubicBezTo>
                <a:cubicBezTo>
                  <a:pt x="1004360" y="1210786"/>
                  <a:pt x="1037660" y="1227381"/>
                  <a:pt x="1063313" y="1241331"/>
                </a:cubicBezTo>
                <a:cubicBezTo>
                  <a:pt x="1239665" y="1337051"/>
                  <a:pt x="1330749" y="1501044"/>
                  <a:pt x="1403427" y="1675440"/>
                </a:cubicBezTo>
                <a:cubicBezTo>
                  <a:pt x="1448273" y="1782871"/>
                  <a:pt x="1438875" y="1899660"/>
                  <a:pt x="1412888" y="2013308"/>
                </a:cubicBezTo>
                <a:cubicBezTo>
                  <a:pt x="1398883" y="2074648"/>
                  <a:pt x="1385094" y="2135629"/>
                  <a:pt x="1370292" y="2202341"/>
                </a:cubicBezTo>
                <a:cubicBezTo>
                  <a:pt x="1368001" y="2202917"/>
                  <a:pt x="1355826" y="2210234"/>
                  <a:pt x="1350109" y="2206800"/>
                </a:cubicBez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12">
            <a:extLst>
              <a:ext uri="{FF2B5EF4-FFF2-40B4-BE49-F238E27FC236}">
                <a16:creationId xmlns:a16="http://schemas.microsoft.com/office/drawing/2014/main" id="{69002426-033B-400A-C519-AF4C659C4F05}"/>
              </a:ext>
              <a:ext uri="{C183D7F6-B498-43B3-948B-1728B52AA6E4}">
                <adec:decorative xmlns:adec="http://schemas.microsoft.com/office/drawing/2017/decorative" val="1"/>
              </a:ext>
            </a:extLst>
          </p:cNvPr>
          <p:cNvSpPr/>
          <p:nvPr userDrawn="1"/>
        </p:nvSpPr>
        <p:spPr>
          <a:xfrm rot="16200000" flipH="1">
            <a:off x="8812879" y="2130044"/>
            <a:ext cx="5509165" cy="1249078"/>
          </a:xfrm>
          <a:custGeom>
            <a:avLst/>
            <a:gdLst>
              <a:gd name="connsiteX0" fmla="*/ 5509165 w 5509165"/>
              <a:gd name="connsiteY0" fmla="*/ 1249078 h 1249078"/>
              <a:gd name="connsiteX1" fmla="*/ 0 w 5509165"/>
              <a:gd name="connsiteY1" fmla="*/ 1249078 h 1249078"/>
              <a:gd name="connsiteX2" fmla="*/ 0 w 5509165"/>
              <a:gd name="connsiteY2" fmla="*/ 376649 h 1249078"/>
              <a:gd name="connsiteX3" fmla="*/ 124275 w 5509165"/>
              <a:gd name="connsiteY3" fmla="*/ 338434 h 1249078"/>
              <a:gd name="connsiteX4" fmla="*/ 2337339 w 5509165"/>
              <a:gd name="connsiteY4" fmla="*/ 1263 h 1249078"/>
              <a:gd name="connsiteX5" fmla="*/ 4747463 w 5509165"/>
              <a:gd name="connsiteY5" fmla="*/ 509094 h 1249078"/>
              <a:gd name="connsiteX6" fmla="*/ 5475419 w 5509165"/>
              <a:gd name="connsiteY6" fmla="*/ 1196657 h 1249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9165" h="1249078">
                <a:moveTo>
                  <a:pt x="5509165" y="1249078"/>
                </a:moveTo>
                <a:lnTo>
                  <a:pt x="0" y="1249078"/>
                </a:lnTo>
                <a:lnTo>
                  <a:pt x="0" y="376649"/>
                </a:lnTo>
                <a:lnTo>
                  <a:pt x="124275" y="338434"/>
                </a:lnTo>
                <a:cubicBezTo>
                  <a:pt x="840589" y="132976"/>
                  <a:pt x="1609226" y="14590"/>
                  <a:pt x="2337339" y="1263"/>
                </a:cubicBezTo>
                <a:cubicBezTo>
                  <a:pt x="3273483" y="-15871"/>
                  <a:pt x="4142637" y="140664"/>
                  <a:pt x="4747463" y="509094"/>
                </a:cubicBezTo>
                <a:cubicBezTo>
                  <a:pt x="5039841" y="687195"/>
                  <a:pt x="5284004" y="923072"/>
                  <a:pt x="5475419" y="1196657"/>
                </a:cubicBezTo>
                <a:close/>
              </a:path>
            </a:pathLst>
          </a:custGeom>
          <a:solidFill>
            <a:schemeClr val="accent4">
              <a:alpha val="50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Content Placeholder 6">
            <a:extLst>
              <a:ext uri="{FF2B5EF4-FFF2-40B4-BE49-F238E27FC236}">
                <a16:creationId xmlns:a16="http://schemas.microsoft.com/office/drawing/2014/main" id="{13980755-170E-8438-DC1B-7B3283F2A49D}"/>
              </a:ext>
            </a:extLst>
          </p:cNvPr>
          <p:cNvSpPr>
            <a:spLocks noGrp="1"/>
          </p:cNvSpPr>
          <p:nvPr>
            <p:ph sz="quarter" idx="10"/>
          </p:nvPr>
        </p:nvSpPr>
        <p:spPr>
          <a:xfrm>
            <a:off x="914400" y="2039112"/>
            <a:ext cx="7150608" cy="3356576"/>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5">
            <a:extLst>
              <a:ext uri="{FF2B5EF4-FFF2-40B4-BE49-F238E27FC236}">
                <a16:creationId xmlns:a16="http://schemas.microsoft.com/office/drawing/2014/main" id="{933C021B-6AA4-3C5D-099F-96D113A1495C}"/>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5805006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Quote">
    <p:bg>
      <p:bgPr>
        <a:solidFill>
          <a:schemeClr val="bg2"/>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 uri="{C183D7F6-B498-43B3-948B-1728B52AA6E4}">
                <adec:decorative xmlns:adec="http://schemas.microsoft.com/office/drawing/2017/decorative" val="1"/>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Freeform 3">
            <a:extLst>
              <a:ext uri="{FF2B5EF4-FFF2-40B4-BE49-F238E27FC236}">
                <a16:creationId xmlns:a16="http://schemas.microsoft.com/office/drawing/2014/main" id="{2FE03F25-D589-68A8-30C7-175547B6A9EE}"/>
              </a:ext>
              <a:ext uri="{C183D7F6-B498-43B3-948B-1728B52AA6E4}">
                <adec:decorative xmlns:adec="http://schemas.microsoft.com/office/drawing/2017/decorative" val="1"/>
              </a:ext>
            </a:extLst>
          </p:cNvPr>
          <p:cNvSpPr/>
          <p:nvPr userDrawn="1"/>
        </p:nvSpPr>
        <p:spPr>
          <a:xfrm>
            <a:off x="9037474" y="1618811"/>
            <a:ext cx="3154526" cy="5229819"/>
          </a:xfrm>
          <a:custGeom>
            <a:avLst/>
            <a:gdLst>
              <a:gd name="connsiteX0" fmla="*/ 2984957 w 3154526"/>
              <a:gd name="connsiteY0" fmla="*/ 4764199 h 5229819"/>
              <a:gd name="connsiteX1" fmla="*/ 3085247 w 3154526"/>
              <a:gd name="connsiteY1" fmla="*/ 4783935 h 5229819"/>
              <a:gd name="connsiteX2" fmla="*/ 3154526 w 3154526"/>
              <a:gd name="connsiteY2" fmla="*/ 4805985 h 5229819"/>
              <a:gd name="connsiteX3" fmla="*/ 3154526 w 3154526"/>
              <a:gd name="connsiteY3" fmla="*/ 4854317 h 5229819"/>
              <a:gd name="connsiteX4" fmla="*/ 3077489 w 3154526"/>
              <a:gd name="connsiteY4" fmla="*/ 4835342 h 5229819"/>
              <a:gd name="connsiteX5" fmla="*/ 2943802 w 3154526"/>
              <a:gd name="connsiteY5" fmla="*/ 4819637 h 5229819"/>
              <a:gd name="connsiteX6" fmla="*/ 2790751 w 3154526"/>
              <a:gd name="connsiteY6" fmla="*/ 4847576 h 5229819"/>
              <a:gd name="connsiteX7" fmla="*/ 2434897 w 3154526"/>
              <a:gd name="connsiteY7" fmla="*/ 5031577 h 5229819"/>
              <a:gd name="connsiteX8" fmla="*/ 2951768 w 3154526"/>
              <a:gd name="connsiteY8" fmla="*/ 4976098 h 5229819"/>
              <a:gd name="connsiteX9" fmla="*/ 3154526 w 3154526"/>
              <a:gd name="connsiteY9" fmla="*/ 4968709 h 5229819"/>
              <a:gd name="connsiteX10" fmla="*/ 3154526 w 3154526"/>
              <a:gd name="connsiteY10" fmla="*/ 5031765 h 5229819"/>
              <a:gd name="connsiteX11" fmla="*/ 3014835 w 3154526"/>
              <a:gd name="connsiteY11" fmla="*/ 5034301 h 5229819"/>
              <a:gd name="connsiteX12" fmla="*/ 2393353 w 3154526"/>
              <a:gd name="connsiteY12" fmla="*/ 5115550 h 5229819"/>
              <a:gd name="connsiteX13" fmla="*/ 2867479 w 3154526"/>
              <a:gd name="connsiteY13" fmla="*/ 5174972 h 5229819"/>
              <a:gd name="connsiteX14" fmla="*/ 3154526 w 3154526"/>
              <a:gd name="connsiteY14" fmla="*/ 5146324 h 5229819"/>
              <a:gd name="connsiteX15" fmla="*/ 3154526 w 3154526"/>
              <a:gd name="connsiteY15" fmla="*/ 5195560 h 5229819"/>
              <a:gd name="connsiteX16" fmla="*/ 2893424 w 3154526"/>
              <a:gd name="connsiteY16" fmla="*/ 5222073 h 5229819"/>
              <a:gd name="connsiteX17" fmla="*/ 2386859 w 3154526"/>
              <a:gd name="connsiteY17" fmla="*/ 5181967 h 5229819"/>
              <a:gd name="connsiteX18" fmla="*/ 2246076 w 3154526"/>
              <a:gd name="connsiteY18" fmla="*/ 5123402 h 5229819"/>
              <a:gd name="connsiteX19" fmla="*/ 2334992 w 3154526"/>
              <a:gd name="connsiteY19" fmla="*/ 5028470 h 5229819"/>
              <a:gd name="connsiteX20" fmla="*/ 2693848 w 3154526"/>
              <a:gd name="connsiteY20" fmla="*/ 4824451 h 5229819"/>
              <a:gd name="connsiteX21" fmla="*/ 2984957 w 3154526"/>
              <a:gd name="connsiteY21" fmla="*/ 4764199 h 5229819"/>
              <a:gd name="connsiteX22" fmla="*/ 2257356 w 3154526"/>
              <a:gd name="connsiteY22" fmla="*/ 4262588 h 5229819"/>
              <a:gd name="connsiteX23" fmla="*/ 2122814 w 3154526"/>
              <a:gd name="connsiteY23" fmla="*/ 4273357 h 5229819"/>
              <a:gd name="connsiteX24" fmla="*/ 2427819 w 3154526"/>
              <a:gd name="connsiteY24" fmla="*/ 4316623 h 5229819"/>
              <a:gd name="connsiteX25" fmla="*/ 2495745 w 3154526"/>
              <a:gd name="connsiteY25" fmla="*/ 4323417 h 5229819"/>
              <a:gd name="connsiteX26" fmla="*/ 2842012 w 3154526"/>
              <a:gd name="connsiteY26" fmla="*/ 4396980 h 5229819"/>
              <a:gd name="connsiteX27" fmla="*/ 2946172 w 3154526"/>
              <a:gd name="connsiteY27" fmla="*/ 4417967 h 5229819"/>
              <a:gd name="connsiteX28" fmla="*/ 2257356 w 3154526"/>
              <a:gd name="connsiteY28" fmla="*/ 4262588 h 5229819"/>
              <a:gd name="connsiteX29" fmla="*/ 2658537 w 3154526"/>
              <a:gd name="connsiteY29" fmla="*/ 3869558 h 5229819"/>
              <a:gd name="connsiteX30" fmla="*/ 2641175 w 3154526"/>
              <a:gd name="connsiteY30" fmla="*/ 3888643 h 5229819"/>
              <a:gd name="connsiteX31" fmla="*/ 3126479 w 3154526"/>
              <a:gd name="connsiteY31" fmla="*/ 4335544 h 5229819"/>
              <a:gd name="connsiteX32" fmla="*/ 3143670 w 3154526"/>
              <a:gd name="connsiteY32" fmla="*/ 4314908 h 5229819"/>
              <a:gd name="connsiteX33" fmla="*/ 2658537 w 3154526"/>
              <a:gd name="connsiteY33" fmla="*/ 3869558 h 5229819"/>
              <a:gd name="connsiteX34" fmla="*/ 2629101 w 3154526"/>
              <a:gd name="connsiteY34" fmla="*/ 3729983 h 5229819"/>
              <a:gd name="connsiteX35" fmla="*/ 2725377 w 3154526"/>
              <a:gd name="connsiteY35" fmla="*/ 3746294 h 5229819"/>
              <a:gd name="connsiteX36" fmla="*/ 3013384 w 3154526"/>
              <a:gd name="connsiteY36" fmla="*/ 3891324 h 5229819"/>
              <a:gd name="connsiteX37" fmla="*/ 3154526 w 3154526"/>
              <a:gd name="connsiteY37" fmla="*/ 3990464 h 5229819"/>
              <a:gd name="connsiteX38" fmla="*/ 3154526 w 3154526"/>
              <a:gd name="connsiteY38" fmla="*/ 4060395 h 5229819"/>
              <a:gd name="connsiteX39" fmla="*/ 3036403 w 3154526"/>
              <a:gd name="connsiteY39" fmla="*/ 3972021 h 5229819"/>
              <a:gd name="connsiteX40" fmla="*/ 2688997 w 3154526"/>
              <a:gd name="connsiteY40" fmla="*/ 3810128 h 5229819"/>
              <a:gd name="connsiteX41" fmla="*/ 3092476 w 3154526"/>
              <a:gd name="connsiteY41" fmla="*/ 4164235 h 5229819"/>
              <a:gd name="connsiteX42" fmla="*/ 3154526 w 3154526"/>
              <a:gd name="connsiteY42" fmla="*/ 4207256 h 5229819"/>
              <a:gd name="connsiteX43" fmla="*/ 3154526 w 3154526"/>
              <a:gd name="connsiteY43" fmla="*/ 4417507 h 5229819"/>
              <a:gd name="connsiteX44" fmla="*/ 3087942 w 3154526"/>
              <a:gd name="connsiteY44" fmla="*/ 4378606 h 5229819"/>
              <a:gd name="connsiteX45" fmla="*/ 3130359 w 3154526"/>
              <a:gd name="connsiteY45" fmla="*/ 4425849 h 5229819"/>
              <a:gd name="connsiteX46" fmla="*/ 3154526 w 3154526"/>
              <a:gd name="connsiteY46" fmla="*/ 4447989 h 5229819"/>
              <a:gd name="connsiteX47" fmla="*/ 3154526 w 3154526"/>
              <a:gd name="connsiteY47" fmla="*/ 4543354 h 5229819"/>
              <a:gd name="connsiteX48" fmla="*/ 3094526 w 3154526"/>
              <a:gd name="connsiteY48" fmla="*/ 4521621 h 5229819"/>
              <a:gd name="connsiteX49" fmla="*/ 2985083 w 3154526"/>
              <a:gd name="connsiteY49" fmla="*/ 4485238 h 5229819"/>
              <a:gd name="connsiteX50" fmla="*/ 2708626 w 3154526"/>
              <a:gd name="connsiteY50" fmla="*/ 4418017 h 5229819"/>
              <a:gd name="connsiteX51" fmla="*/ 2620844 w 3154526"/>
              <a:gd name="connsiteY51" fmla="*/ 4430706 h 5229819"/>
              <a:gd name="connsiteX52" fmla="*/ 2540001 w 3154526"/>
              <a:gd name="connsiteY52" fmla="*/ 4424025 h 5229819"/>
              <a:gd name="connsiteX53" fmla="*/ 1907604 w 3154526"/>
              <a:gd name="connsiteY53" fmla="*/ 4339664 h 5229819"/>
              <a:gd name="connsiteX54" fmla="*/ 1879113 w 3154526"/>
              <a:gd name="connsiteY54" fmla="*/ 4342926 h 5229819"/>
              <a:gd name="connsiteX55" fmla="*/ 1921270 w 3154526"/>
              <a:gd name="connsiteY55" fmla="*/ 4376988 h 5229819"/>
              <a:gd name="connsiteX56" fmla="*/ 2647281 w 3154526"/>
              <a:gd name="connsiteY56" fmla="*/ 4614572 h 5229819"/>
              <a:gd name="connsiteX57" fmla="*/ 3060973 w 3154526"/>
              <a:gd name="connsiteY57" fmla="*/ 4624283 h 5229819"/>
              <a:gd name="connsiteX58" fmla="*/ 3154526 w 3154526"/>
              <a:gd name="connsiteY58" fmla="*/ 4599347 h 5229819"/>
              <a:gd name="connsiteX59" fmla="*/ 3154526 w 3154526"/>
              <a:gd name="connsiteY59" fmla="*/ 4661496 h 5229819"/>
              <a:gd name="connsiteX60" fmla="*/ 3124590 w 3154526"/>
              <a:gd name="connsiteY60" fmla="*/ 4670972 h 5229819"/>
              <a:gd name="connsiteX61" fmla="*/ 2657957 w 3154526"/>
              <a:gd name="connsiteY61" fmla="*/ 4674486 h 5229819"/>
              <a:gd name="connsiteX62" fmla="*/ 1891952 w 3154526"/>
              <a:gd name="connsiteY62" fmla="*/ 4426992 h 5229819"/>
              <a:gd name="connsiteX63" fmla="*/ 1839998 w 3154526"/>
              <a:gd name="connsiteY63" fmla="*/ 4399458 h 5229819"/>
              <a:gd name="connsiteX64" fmla="*/ 1897411 w 3154526"/>
              <a:gd name="connsiteY64" fmla="*/ 4275071 h 5229819"/>
              <a:gd name="connsiteX65" fmla="*/ 2271660 w 3154526"/>
              <a:gd name="connsiteY65" fmla="*/ 4202654 h 5229819"/>
              <a:gd name="connsiteX66" fmla="*/ 2860369 w 3154526"/>
              <a:gd name="connsiteY66" fmla="*/ 4283351 h 5229819"/>
              <a:gd name="connsiteX67" fmla="*/ 2986729 w 3154526"/>
              <a:gd name="connsiteY67" fmla="*/ 4338210 h 5229819"/>
              <a:gd name="connsiteX68" fmla="*/ 2815025 w 3154526"/>
              <a:gd name="connsiteY68" fmla="*/ 4191559 h 5229819"/>
              <a:gd name="connsiteX69" fmla="*/ 2550431 w 3154526"/>
              <a:gd name="connsiteY69" fmla="*/ 3844543 h 5229819"/>
              <a:gd name="connsiteX70" fmla="*/ 2629101 w 3154526"/>
              <a:gd name="connsiteY70" fmla="*/ 3729983 h 5229819"/>
              <a:gd name="connsiteX71" fmla="*/ 2911098 w 3154526"/>
              <a:gd name="connsiteY71" fmla="*/ 3440435 h 5229819"/>
              <a:gd name="connsiteX72" fmla="*/ 2828048 w 3154526"/>
              <a:gd name="connsiteY72" fmla="*/ 3443932 h 5229819"/>
              <a:gd name="connsiteX73" fmla="*/ 2509409 w 3154526"/>
              <a:gd name="connsiteY73" fmla="*/ 3495655 h 5229819"/>
              <a:gd name="connsiteX74" fmla="*/ 2147895 w 3154526"/>
              <a:gd name="connsiteY74" fmla="*/ 3514483 h 5229819"/>
              <a:gd name="connsiteX75" fmla="*/ 2003552 w 3154526"/>
              <a:gd name="connsiteY75" fmla="*/ 3520439 h 5229819"/>
              <a:gd name="connsiteX76" fmla="*/ 2246830 w 3154526"/>
              <a:gd name="connsiteY76" fmla="*/ 3622276 h 5229819"/>
              <a:gd name="connsiteX77" fmla="*/ 2835671 w 3154526"/>
              <a:gd name="connsiteY77" fmla="*/ 3548747 h 5229819"/>
              <a:gd name="connsiteX78" fmla="*/ 2998953 w 3154526"/>
              <a:gd name="connsiteY78" fmla="*/ 3464237 h 5229819"/>
              <a:gd name="connsiteX79" fmla="*/ 2995075 w 3154526"/>
              <a:gd name="connsiteY79" fmla="*/ 3442088 h 5229819"/>
              <a:gd name="connsiteX80" fmla="*/ 2911098 w 3154526"/>
              <a:gd name="connsiteY80" fmla="*/ 3440435 h 5229819"/>
              <a:gd name="connsiteX81" fmla="*/ 2690666 w 3154526"/>
              <a:gd name="connsiteY81" fmla="*/ 3299672 h 5229819"/>
              <a:gd name="connsiteX82" fmla="*/ 2476905 w 3154526"/>
              <a:gd name="connsiteY82" fmla="*/ 3324782 h 5229819"/>
              <a:gd name="connsiteX83" fmla="*/ 2094849 w 3154526"/>
              <a:gd name="connsiteY83" fmla="*/ 3447220 h 5229819"/>
              <a:gd name="connsiteX84" fmla="*/ 2483888 w 3154526"/>
              <a:gd name="connsiteY84" fmla="*/ 3440295 h 5229819"/>
              <a:gd name="connsiteX85" fmla="*/ 3014076 w 3154526"/>
              <a:gd name="connsiteY85" fmla="*/ 3366305 h 5229819"/>
              <a:gd name="connsiteX86" fmla="*/ 2904378 w 3154526"/>
              <a:gd name="connsiteY86" fmla="*/ 3324561 h 5229819"/>
              <a:gd name="connsiteX87" fmla="*/ 2690666 w 3154526"/>
              <a:gd name="connsiteY87" fmla="*/ 3299672 h 5229819"/>
              <a:gd name="connsiteX88" fmla="*/ 2600173 w 3154526"/>
              <a:gd name="connsiteY88" fmla="*/ 3247414 h 5229819"/>
              <a:gd name="connsiteX89" fmla="*/ 3008079 w 3154526"/>
              <a:gd name="connsiteY89" fmla="*/ 3291395 h 5229819"/>
              <a:gd name="connsiteX90" fmla="*/ 3154526 w 3154526"/>
              <a:gd name="connsiteY90" fmla="*/ 3354047 h 5229819"/>
              <a:gd name="connsiteX91" fmla="*/ 3154526 w 3154526"/>
              <a:gd name="connsiteY91" fmla="*/ 3464030 h 5229819"/>
              <a:gd name="connsiteX92" fmla="*/ 3150012 w 3154526"/>
              <a:gd name="connsiteY92" fmla="*/ 3464430 h 5229819"/>
              <a:gd name="connsiteX93" fmla="*/ 3006185 w 3154526"/>
              <a:gd name="connsiteY93" fmla="*/ 3521395 h 5229819"/>
              <a:gd name="connsiteX94" fmla="*/ 2745224 w 3154526"/>
              <a:gd name="connsiteY94" fmla="*/ 3629721 h 5229819"/>
              <a:gd name="connsiteX95" fmla="*/ 2266244 w 3154526"/>
              <a:gd name="connsiteY95" fmla="*/ 3673727 h 5229819"/>
              <a:gd name="connsiteX96" fmla="*/ 1968615 w 3154526"/>
              <a:gd name="connsiteY96" fmla="*/ 3585320 h 5229819"/>
              <a:gd name="connsiteX97" fmla="*/ 1898396 w 3154526"/>
              <a:gd name="connsiteY97" fmla="*/ 3500287 h 5229819"/>
              <a:gd name="connsiteX98" fmla="*/ 1989083 w 3154526"/>
              <a:gd name="connsiteY98" fmla="*/ 3427016 h 5229819"/>
              <a:gd name="connsiteX99" fmla="*/ 2389567 w 3154526"/>
              <a:gd name="connsiteY99" fmla="*/ 3290809 h 5229819"/>
              <a:gd name="connsiteX100" fmla="*/ 2600173 w 3154526"/>
              <a:gd name="connsiteY100" fmla="*/ 3247414 h 5229819"/>
              <a:gd name="connsiteX101" fmla="*/ 2319352 w 3154526"/>
              <a:gd name="connsiteY101" fmla="*/ 2601737 h 5229819"/>
              <a:gd name="connsiteX102" fmla="*/ 2766163 w 3154526"/>
              <a:gd name="connsiteY102" fmla="*/ 2737145 h 5229819"/>
              <a:gd name="connsiteX103" fmla="*/ 2974746 w 3154526"/>
              <a:gd name="connsiteY103" fmla="*/ 2866399 h 5229819"/>
              <a:gd name="connsiteX104" fmla="*/ 3121568 w 3154526"/>
              <a:gd name="connsiteY104" fmla="*/ 2982134 h 5229819"/>
              <a:gd name="connsiteX105" fmla="*/ 3154526 w 3154526"/>
              <a:gd name="connsiteY105" fmla="*/ 3011886 h 5229819"/>
              <a:gd name="connsiteX106" fmla="*/ 3154526 w 3154526"/>
              <a:gd name="connsiteY106" fmla="*/ 3160319 h 5229819"/>
              <a:gd name="connsiteX107" fmla="*/ 3067546 w 3154526"/>
              <a:gd name="connsiteY107" fmla="*/ 3110720 h 5229819"/>
              <a:gd name="connsiteX108" fmla="*/ 2232937 w 3154526"/>
              <a:gd name="connsiteY108" fmla="*/ 2769088 h 5229819"/>
              <a:gd name="connsiteX109" fmla="*/ 2352619 w 3154526"/>
              <a:gd name="connsiteY109" fmla="*/ 2743180 h 5229819"/>
              <a:gd name="connsiteX110" fmla="*/ 2721589 w 3154526"/>
              <a:gd name="connsiteY110" fmla="*/ 2876160 h 5229819"/>
              <a:gd name="connsiteX111" fmla="*/ 3060914 w 3154526"/>
              <a:gd name="connsiteY111" fmla="*/ 3014259 h 5229819"/>
              <a:gd name="connsiteX112" fmla="*/ 2965264 w 3154526"/>
              <a:gd name="connsiteY112" fmla="*/ 2935323 h 5229819"/>
              <a:gd name="connsiteX113" fmla="*/ 2367226 w 3154526"/>
              <a:gd name="connsiteY113" fmla="*/ 2661486 h 5229819"/>
              <a:gd name="connsiteX114" fmla="*/ 2207259 w 3154526"/>
              <a:gd name="connsiteY114" fmla="*/ 2694665 h 5229819"/>
              <a:gd name="connsiteX115" fmla="*/ 2179723 w 3154526"/>
              <a:gd name="connsiteY115" fmla="*/ 2818255 h 5229819"/>
              <a:gd name="connsiteX116" fmla="*/ 2514888 w 3154526"/>
              <a:gd name="connsiteY116" fmla="*/ 3048475 h 5229819"/>
              <a:gd name="connsiteX117" fmla="*/ 3016861 w 3154526"/>
              <a:gd name="connsiteY117" fmla="*/ 3160740 h 5229819"/>
              <a:gd name="connsiteX118" fmla="*/ 3154526 w 3154526"/>
              <a:gd name="connsiteY118" fmla="*/ 3176279 h 5229819"/>
              <a:gd name="connsiteX119" fmla="*/ 3154526 w 3154526"/>
              <a:gd name="connsiteY119" fmla="*/ 3250361 h 5229819"/>
              <a:gd name="connsiteX120" fmla="*/ 3091307 w 3154526"/>
              <a:gd name="connsiteY120" fmla="*/ 3229805 h 5229819"/>
              <a:gd name="connsiteX121" fmla="*/ 2723879 w 3154526"/>
              <a:gd name="connsiteY121" fmla="*/ 3162709 h 5229819"/>
              <a:gd name="connsiteX122" fmla="*/ 2203034 w 3154526"/>
              <a:gd name="connsiteY122" fmla="*/ 2922890 h 5229819"/>
              <a:gd name="connsiteX123" fmla="*/ 2101110 w 3154526"/>
              <a:gd name="connsiteY123" fmla="*/ 2793332 h 5229819"/>
              <a:gd name="connsiteX124" fmla="*/ 2116325 w 3154526"/>
              <a:gd name="connsiteY124" fmla="*/ 2687419 h 5229819"/>
              <a:gd name="connsiteX125" fmla="*/ 2319352 w 3154526"/>
              <a:gd name="connsiteY125" fmla="*/ 2601737 h 5229819"/>
              <a:gd name="connsiteX126" fmla="*/ 1350946 w 3154526"/>
              <a:gd name="connsiteY126" fmla="*/ 1631006 h 5229819"/>
              <a:gd name="connsiteX127" fmla="*/ 1004901 w 3154526"/>
              <a:gd name="connsiteY127" fmla="*/ 1697258 h 5229819"/>
              <a:gd name="connsiteX128" fmla="*/ 955407 w 3154526"/>
              <a:gd name="connsiteY128" fmla="*/ 1725240 h 5229819"/>
              <a:gd name="connsiteX129" fmla="*/ 1056827 w 3154526"/>
              <a:gd name="connsiteY129" fmla="*/ 1829253 h 5229819"/>
              <a:gd name="connsiteX130" fmla="*/ 1626585 w 3154526"/>
              <a:gd name="connsiteY130" fmla="*/ 2030287 h 5229819"/>
              <a:gd name="connsiteX131" fmla="*/ 2214811 w 3154526"/>
              <a:gd name="connsiteY131" fmla="*/ 2140743 h 5229819"/>
              <a:gd name="connsiteX132" fmla="*/ 2475442 w 3154526"/>
              <a:gd name="connsiteY132" fmla="*/ 2220115 h 5229819"/>
              <a:gd name="connsiteX133" fmla="*/ 1255641 w 3154526"/>
              <a:gd name="connsiteY133" fmla="*/ 1766864 h 5229819"/>
              <a:gd name="connsiteX134" fmla="*/ 1305929 w 3154526"/>
              <a:gd name="connsiteY134" fmla="*/ 1722974 h 5229819"/>
              <a:gd name="connsiteX135" fmla="*/ 2002915 w 3154526"/>
              <a:gd name="connsiteY135" fmla="*/ 1923946 h 5229819"/>
              <a:gd name="connsiteX136" fmla="*/ 2449662 w 3154526"/>
              <a:gd name="connsiteY136" fmla="*/ 2126020 h 5229819"/>
              <a:gd name="connsiteX137" fmla="*/ 2505028 w 3154526"/>
              <a:gd name="connsiteY137" fmla="*/ 2142789 h 5229819"/>
              <a:gd name="connsiteX138" fmla="*/ 2446175 w 3154526"/>
              <a:gd name="connsiteY138" fmla="*/ 2082091 h 5229819"/>
              <a:gd name="connsiteX139" fmla="*/ 2312648 w 3154526"/>
              <a:gd name="connsiteY139" fmla="*/ 1997116 h 5229819"/>
              <a:gd name="connsiteX140" fmla="*/ 1350946 w 3154526"/>
              <a:gd name="connsiteY140" fmla="*/ 1631006 h 5229819"/>
              <a:gd name="connsiteX141" fmla="*/ 2656659 w 3154526"/>
              <a:gd name="connsiteY141" fmla="*/ 1238775 h 5229819"/>
              <a:gd name="connsiteX142" fmla="*/ 2625436 w 3154526"/>
              <a:gd name="connsiteY142" fmla="*/ 1397072 h 5229819"/>
              <a:gd name="connsiteX143" fmla="*/ 2875161 w 3154526"/>
              <a:gd name="connsiteY143" fmla="*/ 2321650 h 5229819"/>
              <a:gd name="connsiteX144" fmla="*/ 2925722 w 3154526"/>
              <a:gd name="connsiteY144" fmla="*/ 2392692 h 5229819"/>
              <a:gd name="connsiteX145" fmla="*/ 2811462 w 3154526"/>
              <a:gd name="connsiteY145" fmla="*/ 1947758 h 5229819"/>
              <a:gd name="connsiteX146" fmla="*/ 2718919 w 3154526"/>
              <a:gd name="connsiteY146" fmla="*/ 1497019 h 5229819"/>
              <a:gd name="connsiteX147" fmla="*/ 2753255 w 3154526"/>
              <a:gd name="connsiteY147" fmla="*/ 1529176 h 5229819"/>
              <a:gd name="connsiteX148" fmla="*/ 2881379 w 3154526"/>
              <a:gd name="connsiteY148" fmla="*/ 2022317 h 5229819"/>
              <a:gd name="connsiteX149" fmla="*/ 2996393 w 3154526"/>
              <a:gd name="connsiteY149" fmla="*/ 2365005 h 5229819"/>
              <a:gd name="connsiteX150" fmla="*/ 3100133 w 3154526"/>
              <a:gd name="connsiteY150" fmla="*/ 2512233 h 5229819"/>
              <a:gd name="connsiteX151" fmla="*/ 3079545 w 3154526"/>
              <a:gd name="connsiteY151" fmla="*/ 1967247 h 5229819"/>
              <a:gd name="connsiteX152" fmla="*/ 2899475 w 3154526"/>
              <a:gd name="connsiteY152" fmla="*/ 1449951 h 5229819"/>
              <a:gd name="connsiteX153" fmla="*/ 2656659 w 3154526"/>
              <a:gd name="connsiteY153" fmla="*/ 1238775 h 5229819"/>
              <a:gd name="connsiteX154" fmla="*/ 1367798 w 3154526"/>
              <a:gd name="connsiteY154" fmla="*/ 807514 h 5229819"/>
              <a:gd name="connsiteX155" fmla="*/ 1321670 w 3154526"/>
              <a:gd name="connsiteY155" fmla="*/ 812743 h 5229819"/>
              <a:gd name="connsiteX156" fmla="*/ 1326427 w 3154526"/>
              <a:gd name="connsiteY156" fmla="*/ 995044 h 5229819"/>
              <a:gd name="connsiteX157" fmla="*/ 1646715 w 3154526"/>
              <a:gd name="connsiteY157" fmla="*/ 1403714 h 5229819"/>
              <a:gd name="connsiteX158" fmla="*/ 1699020 w 3154526"/>
              <a:gd name="connsiteY158" fmla="*/ 1462003 h 5229819"/>
              <a:gd name="connsiteX159" fmla="*/ 2128129 w 3154526"/>
              <a:gd name="connsiteY159" fmla="*/ 1776540 h 5229819"/>
              <a:gd name="connsiteX160" fmla="*/ 2153908 w 3154526"/>
              <a:gd name="connsiteY160" fmla="*/ 1776925 h 5229819"/>
              <a:gd name="connsiteX161" fmla="*/ 1447891 w 3154526"/>
              <a:gd name="connsiteY161" fmla="*/ 949010 h 5229819"/>
              <a:gd name="connsiteX162" fmla="*/ 1451500 w 3154526"/>
              <a:gd name="connsiteY162" fmla="*/ 904772 h 5229819"/>
              <a:gd name="connsiteX163" fmla="*/ 1824226 w 3154526"/>
              <a:gd name="connsiteY163" fmla="*/ 1311217 h 5229819"/>
              <a:gd name="connsiteX164" fmla="*/ 2204689 w 3154526"/>
              <a:gd name="connsiteY164" fmla="*/ 1730927 h 5229819"/>
              <a:gd name="connsiteX165" fmla="*/ 1890667 w 3154526"/>
              <a:gd name="connsiteY165" fmla="*/ 1206353 h 5229819"/>
              <a:gd name="connsiteX166" fmla="*/ 1627192 w 3154526"/>
              <a:gd name="connsiteY166" fmla="*/ 933479 h 5229819"/>
              <a:gd name="connsiteX167" fmla="*/ 1367798 w 3154526"/>
              <a:gd name="connsiteY167" fmla="*/ 807514 h 5229819"/>
              <a:gd name="connsiteX168" fmla="*/ 283580 w 3154526"/>
              <a:gd name="connsiteY168" fmla="*/ 681216 h 5229819"/>
              <a:gd name="connsiteX169" fmla="*/ 110348 w 3154526"/>
              <a:gd name="connsiteY169" fmla="*/ 708025 h 5229819"/>
              <a:gd name="connsiteX170" fmla="*/ 85723 w 3154526"/>
              <a:gd name="connsiteY170" fmla="*/ 819576 h 5229819"/>
              <a:gd name="connsiteX171" fmla="*/ 199932 w 3154526"/>
              <a:gd name="connsiteY171" fmla="*/ 893664 h 5229819"/>
              <a:gd name="connsiteX172" fmla="*/ 740736 w 3154526"/>
              <a:gd name="connsiteY172" fmla="*/ 1064235 h 5229819"/>
              <a:gd name="connsiteX173" fmla="*/ 1110528 w 3154526"/>
              <a:gd name="connsiteY173" fmla="*/ 1146285 h 5229819"/>
              <a:gd name="connsiteX174" fmla="*/ 459412 w 3154526"/>
              <a:gd name="connsiteY174" fmla="*/ 885372 h 5229819"/>
              <a:gd name="connsiteX175" fmla="*/ 543138 w 3154526"/>
              <a:gd name="connsiteY175" fmla="*/ 845601 h 5229819"/>
              <a:gd name="connsiteX176" fmla="*/ 910153 w 3154526"/>
              <a:gd name="connsiteY176" fmla="*/ 948610 h 5229819"/>
              <a:gd name="connsiteX177" fmla="*/ 966399 w 3154526"/>
              <a:gd name="connsiteY177" fmla="*/ 962382 h 5229819"/>
              <a:gd name="connsiteX178" fmla="*/ 283580 w 3154526"/>
              <a:gd name="connsiteY178" fmla="*/ 681216 h 5229819"/>
              <a:gd name="connsiteX179" fmla="*/ 1590373 w 3154526"/>
              <a:gd name="connsiteY179" fmla="*/ 207352 h 5229819"/>
              <a:gd name="connsiteX180" fmla="*/ 1849000 w 3154526"/>
              <a:gd name="connsiteY180" fmla="*/ 1052202 h 5229819"/>
              <a:gd name="connsiteX181" fmla="*/ 1897521 w 3154526"/>
              <a:gd name="connsiteY181" fmla="*/ 1104633 h 5229819"/>
              <a:gd name="connsiteX182" fmla="*/ 1590373 w 3154526"/>
              <a:gd name="connsiteY182" fmla="*/ 207352 h 5229819"/>
              <a:gd name="connsiteX183" fmla="*/ 1477590 w 3154526"/>
              <a:gd name="connsiteY183" fmla="*/ 196987 h 5229819"/>
              <a:gd name="connsiteX184" fmla="*/ 1734197 w 3154526"/>
              <a:gd name="connsiteY184" fmla="*/ 915385 h 5229819"/>
              <a:gd name="connsiteX185" fmla="*/ 1477590 w 3154526"/>
              <a:gd name="connsiteY185" fmla="*/ 196987 h 5229819"/>
              <a:gd name="connsiteX186" fmla="*/ 1520807 w 3154526"/>
              <a:gd name="connsiteY186" fmla="*/ 401 h 5229819"/>
              <a:gd name="connsiteX187" fmla="*/ 1959261 w 3154526"/>
              <a:gd name="connsiteY187" fmla="*/ 1004279 h 5229819"/>
              <a:gd name="connsiteX188" fmla="*/ 1999831 w 3154526"/>
              <a:gd name="connsiteY188" fmla="*/ 1233302 h 5229819"/>
              <a:gd name="connsiteX189" fmla="*/ 2119085 w 3154526"/>
              <a:gd name="connsiteY189" fmla="*/ 1423964 h 5229819"/>
              <a:gd name="connsiteX190" fmla="*/ 2335471 w 3154526"/>
              <a:gd name="connsiteY190" fmla="*/ 1850384 h 5229819"/>
              <a:gd name="connsiteX191" fmla="*/ 2392591 w 3154526"/>
              <a:gd name="connsiteY191" fmla="*/ 1951489 h 5229819"/>
              <a:gd name="connsiteX192" fmla="*/ 2748943 w 3154526"/>
              <a:gd name="connsiteY192" fmla="*/ 2303364 h 5229819"/>
              <a:gd name="connsiteX193" fmla="*/ 2806241 w 3154526"/>
              <a:gd name="connsiteY193" fmla="*/ 2339964 h 5229819"/>
              <a:gd name="connsiteX194" fmla="*/ 2679338 w 3154526"/>
              <a:gd name="connsiteY194" fmla="*/ 2010074 h 5229819"/>
              <a:gd name="connsiteX195" fmla="*/ 2606989 w 3154526"/>
              <a:gd name="connsiteY195" fmla="*/ 1775538 h 5229819"/>
              <a:gd name="connsiteX196" fmla="*/ 2582155 w 3154526"/>
              <a:gd name="connsiteY196" fmla="*/ 1309760 h 5229819"/>
              <a:gd name="connsiteX197" fmla="*/ 2592851 w 3154526"/>
              <a:gd name="connsiteY197" fmla="*/ 1261833 h 5229819"/>
              <a:gd name="connsiteX198" fmla="*/ 2718128 w 3154526"/>
              <a:gd name="connsiteY198" fmla="*/ 1210907 h 5229819"/>
              <a:gd name="connsiteX199" fmla="*/ 2951511 w 3154526"/>
              <a:gd name="connsiteY199" fmla="*/ 1441852 h 5229819"/>
              <a:gd name="connsiteX200" fmla="*/ 3144770 w 3154526"/>
              <a:gd name="connsiteY200" fmla="*/ 2025597 h 5229819"/>
              <a:gd name="connsiteX201" fmla="*/ 3154526 w 3154526"/>
              <a:gd name="connsiteY201" fmla="*/ 2110676 h 5229819"/>
              <a:gd name="connsiteX202" fmla="*/ 3154526 w 3154526"/>
              <a:gd name="connsiteY202" fmla="*/ 2821253 h 5229819"/>
              <a:gd name="connsiteX203" fmla="*/ 2760231 w 3154526"/>
              <a:gd name="connsiteY203" fmla="*/ 2387604 h 5229819"/>
              <a:gd name="connsiteX204" fmla="*/ 2690109 w 3154526"/>
              <a:gd name="connsiteY204" fmla="*/ 2343136 h 5229819"/>
              <a:gd name="connsiteX205" fmla="*/ 2584945 w 3154526"/>
              <a:gd name="connsiteY205" fmla="*/ 2319604 h 5229819"/>
              <a:gd name="connsiteX206" fmla="*/ 2476459 w 3154526"/>
              <a:gd name="connsiteY206" fmla="*/ 2274585 h 5229819"/>
              <a:gd name="connsiteX207" fmla="*/ 1635021 w 3154526"/>
              <a:gd name="connsiteY207" fmla="*/ 2080790 h 5229819"/>
              <a:gd name="connsiteX208" fmla="*/ 994284 w 3154526"/>
              <a:gd name="connsiteY208" fmla="*/ 1848426 h 5229819"/>
              <a:gd name="connsiteX209" fmla="*/ 900907 w 3154526"/>
              <a:gd name="connsiteY209" fmla="*/ 1722986 h 5229819"/>
              <a:gd name="connsiteX210" fmla="*/ 1019942 w 3154526"/>
              <a:gd name="connsiteY210" fmla="*/ 1634959 h 5229819"/>
              <a:gd name="connsiteX211" fmla="*/ 1436756 w 3154526"/>
              <a:gd name="connsiteY211" fmla="*/ 1581585 h 5229819"/>
              <a:gd name="connsiteX212" fmla="*/ 1745065 w 3154526"/>
              <a:gd name="connsiteY212" fmla="*/ 1615304 h 5229819"/>
              <a:gd name="connsiteX213" fmla="*/ 1601192 w 3154526"/>
              <a:gd name="connsiteY213" fmla="*/ 1445865 h 5229819"/>
              <a:gd name="connsiteX214" fmla="*/ 1401935 w 3154526"/>
              <a:gd name="connsiteY214" fmla="*/ 1322332 h 5229819"/>
              <a:gd name="connsiteX215" fmla="*/ 1350058 w 3154526"/>
              <a:gd name="connsiteY215" fmla="*/ 1304329 h 5229819"/>
              <a:gd name="connsiteX216" fmla="*/ 1196299 w 3154526"/>
              <a:gd name="connsiteY216" fmla="*/ 1267380 h 5229819"/>
              <a:gd name="connsiteX217" fmla="*/ 1010774 w 3154526"/>
              <a:gd name="connsiteY217" fmla="*/ 1183133 h 5229819"/>
              <a:gd name="connsiteX218" fmla="*/ 762606 w 3154526"/>
              <a:gd name="connsiteY218" fmla="*/ 1122658 h 5229819"/>
              <a:gd name="connsiteX219" fmla="*/ 154893 w 3154526"/>
              <a:gd name="connsiteY219" fmla="*/ 930327 h 5229819"/>
              <a:gd name="connsiteX220" fmla="*/ 41348 w 3154526"/>
              <a:gd name="connsiteY220" fmla="*/ 855682 h 5229819"/>
              <a:gd name="connsiteX221" fmla="*/ 71618 w 3154526"/>
              <a:gd name="connsiteY221" fmla="*/ 669959 h 5229819"/>
              <a:gd name="connsiteX222" fmla="*/ 192882 w 3154526"/>
              <a:gd name="connsiteY222" fmla="*/ 633126 h 5229819"/>
              <a:gd name="connsiteX223" fmla="*/ 753661 w 3154526"/>
              <a:gd name="connsiteY223" fmla="*/ 741211 h 5229819"/>
              <a:gd name="connsiteX224" fmla="*/ 1255776 w 3154526"/>
              <a:gd name="connsiteY224" fmla="*/ 1147472 h 5229819"/>
              <a:gd name="connsiteX225" fmla="*/ 1455766 w 3154526"/>
              <a:gd name="connsiteY225" fmla="*/ 1276598 h 5229819"/>
              <a:gd name="connsiteX226" fmla="*/ 1288932 w 3154526"/>
              <a:gd name="connsiteY226" fmla="*/ 1033280 h 5229819"/>
              <a:gd name="connsiteX227" fmla="*/ 1232411 w 3154526"/>
              <a:gd name="connsiteY227" fmla="*/ 880301 h 5229819"/>
              <a:gd name="connsiteX228" fmla="*/ 1384570 w 3154526"/>
              <a:gd name="connsiteY228" fmla="*/ 733996 h 5229819"/>
              <a:gd name="connsiteX229" fmla="*/ 1507746 w 3154526"/>
              <a:gd name="connsiteY229" fmla="*/ 755398 h 5229819"/>
              <a:gd name="connsiteX230" fmla="*/ 1477350 w 3154526"/>
              <a:gd name="connsiteY230" fmla="*/ 678725 h 5229819"/>
              <a:gd name="connsiteX231" fmla="*/ 1417151 w 3154526"/>
              <a:gd name="connsiteY231" fmla="*/ 168105 h 5229819"/>
              <a:gd name="connsiteX232" fmla="*/ 1520807 w 3154526"/>
              <a:gd name="connsiteY232"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Lst>
            <a:rect l="l" t="t" r="r" b="b"/>
            <a:pathLst>
              <a:path w="3154526" h="5229819">
                <a:moveTo>
                  <a:pt x="2984957" y="4764199"/>
                </a:moveTo>
                <a:cubicBezTo>
                  <a:pt x="3018240" y="4767408"/>
                  <a:pt x="3051712" y="4773969"/>
                  <a:pt x="3085247" y="4783935"/>
                </a:cubicBezTo>
                <a:lnTo>
                  <a:pt x="3154526" y="4805985"/>
                </a:lnTo>
                <a:lnTo>
                  <a:pt x="3154526" y="4854317"/>
                </a:lnTo>
                <a:lnTo>
                  <a:pt x="3077489" y="4835342"/>
                </a:lnTo>
                <a:cubicBezTo>
                  <a:pt x="3033509" y="4827066"/>
                  <a:pt x="2989112" y="4821557"/>
                  <a:pt x="2943802" y="4819637"/>
                </a:cubicBezTo>
                <a:cubicBezTo>
                  <a:pt x="2893293" y="4817421"/>
                  <a:pt x="2839830" y="4831234"/>
                  <a:pt x="2790751" y="4847576"/>
                </a:cubicBezTo>
                <a:cubicBezTo>
                  <a:pt x="2669496" y="4887789"/>
                  <a:pt x="2461044" y="5000040"/>
                  <a:pt x="2434897" y="5031577"/>
                </a:cubicBezTo>
                <a:cubicBezTo>
                  <a:pt x="2484364" y="5038618"/>
                  <a:pt x="2785484" y="4986917"/>
                  <a:pt x="2951768" y="4976098"/>
                </a:cubicBezTo>
                <a:lnTo>
                  <a:pt x="3154526" y="4968709"/>
                </a:lnTo>
                <a:lnTo>
                  <a:pt x="3154526" y="5031765"/>
                </a:lnTo>
                <a:lnTo>
                  <a:pt x="3014835" y="5034301"/>
                </a:lnTo>
                <a:cubicBezTo>
                  <a:pt x="2710439" y="5051677"/>
                  <a:pt x="2441583" y="5097943"/>
                  <a:pt x="2393353" y="5115550"/>
                </a:cubicBezTo>
                <a:cubicBezTo>
                  <a:pt x="2431157" y="5160603"/>
                  <a:pt x="2707409" y="5188478"/>
                  <a:pt x="2867479" y="5174972"/>
                </a:cubicBezTo>
                <a:lnTo>
                  <a:pt x="3154526" y="5146324"/>
                </a:lnTo>
                <a:lnTo>
                  <a:pt x="3154526" y="5195560"/>
                </a:lnTo>
                <a:lnTo>
                  <a:pt x="2893424" y="5222073"/>
                </a:ln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29101" y="3729983"/>
                </a:moveTo>
                <a:cubicBezTo>
                  <a:pt x="2661589" y="3730947"/>
                  <a:pt x="2697073" y="3732787"/>
                  <a:pt x="2725377" y="3746294"/>
                </a:cubicBezTo>
                <a:cubicBezTo>
                  <a:pt x="2822777" y="3791583"/>
                  <a:pt x="2920786" y="3836926"/>
                  <a:pt x="3013384" y="3891324"/>
                </a:cubicBezTo>
                <a:lnTo>
                  <a:pt x="3154526" y="3990464"/>
                </a:lnTo>
                <a:lnTo>
                  <a:pt x="3154526" y="4060395"/>
                </a:lnTo>
                <a:lnTo>
                  <a:pt x="3036403" y="3972021"/>
                </a:lnTo>
                <a:cubicBezTo>
                  <a:pt x="2907615" y="3883525"/>
                  <a:pt x="2779554" y="3819455"/>
                  <a:pt x="2688997" y="3810128"/>
                </a:cubicBezTo>
                <a:cubicBezTo>
                  <a:pt x="2831670" y="3941058"/>
                  <a:pt x="2937046" y="4076752"/>
                  <a:pt x="3092476" y="4164235"/>
                </a:cubicBezTo>
                <a:lnTo>
                  <a:pt x="3154526" y="4207256"/>
                </a:lnTo>
                <a:lnTo>
                  <a:pt x="3154526" y="4417507"/>
                </a:lnTo>
                <a:lnTo>
                  <a:pt x="3087942" y="4378606"/>
                </a:lnTo>
                <a:cubicBezTo>
                  <a:pt x="3102143" y="4394351"/>
                  <a:pt x="3115996" y="4410565"/>
                  <a:pt x="3130359" y="4425849"/>
                </a:cubicBezTo>
                <a:lnTo>
                  <a:pt x="3154526" y="4447989"/>
                </a:lnTo>
                <a:lnTo>
                  <a:pt x="3154526" y="4543354"/>
                </a:lnTo>
                <a:lnTo>
                  <a:pt x="3094526" y="4521621"/>
                </a:lnTo>
                <a:cubicBezTo>
                  <a:pt x="3058315" y="4508467"/>
                  <a:pt x="3021946" y="449579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785895" y="4647295"/>
                  <a:pt x="2924346" y="4650622"/>
                  <a:pt x="3060973" y="4624283"/>
                </a:cubicBezTo>
                <a:lnTo>
                  <a:pt x="3154526" y="4599347"/>
                </a:lnTo>
                <a:lnTo>
                  <a:pt x="3154526" y="4661496"/>
                </a:lnTo>
                <a:lnTo>
                  <a:pt x="3124590" y="4670972"/>
                </a:lnTo>
                <a:cubicBezTo>
                  <a:pt x="2971313" y="4708028"/>
                  <a:pt x="2814417" y="4711286"/>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600173" y="3247414"/>
                </a:moveTo>
                <a:cubicBezTo>
                  <a:pt x="2739107" y="3233347"/>
                  <a:pt x="2875094" y="3248675"/>
                  <a:pt x="3008079" y="3291395"/>
                </a:cubicBezTo>
                <a:lnTo>
                  <a:pt x="3154526" y="3354047"/>
                </a:lnTo>
                <a:lnTo>
                  <a:pt x="3154526" y="3464030"/>
                </a:lnTo>
                <a:lnTo>
                  <a:pt x="3150012" y="3464430"/>
                </a:lnTo>
                <a:cubicBezTo>
                  <a:pt x="3100914" y="3475356"/>
                  <a:pt x="3052436" y="3493594"/>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460502" y="3268829"/>
                  <a:pt x="2530706" y="3254447"/>
                  <a:pt x="2600173" y="3247414"/>
                </a:cubicBezTo>
                <a:close/>
                <a:moveTo>
                  <a:pt x="2319352" y="2601737"/>
                </a:moveTo>
                <a:cubicBezTo>
                  <a:pt x="2479864" y="2611004"/>
                  <a:pt x="2629308" y="2651575"/>
                  <a:pt x="2766163" y="2737145"/>
                </a:cubicBezTo>
                <a:cubicBezTo>
                  <a:pt x="2835451" y="2780619"/>
                  <a:pt x="2910653" y="2816308"/>
                  <a:pt x="2974746" y="2866399"/>
                </a:cubicBezTo>
                <a:cubicBezTo>
                  <a:pt x="3023787" y="2904282"/>
                  <a:pt x="3073991" y="2942035"/>
                  <a:pt x="3121568" y="2982134"/>
                </a:cubicBezTo>
                <a:lnTo>
                  <a:pt x="3154526" y="3011886"/>
                </a:lnTo>
                <a:lnTo>
                  <a:pt x="3154526" y="3160319"/>
                </a:lnTo>
                <a:lnTo>
                  <a:pt x="3067546" y="3110720"/>
                </a:lnTo>
                <a:cubicBezTo>
                  <a:pt x="2761030" y="2947917"/>
                  <a:pt x="2322476" y="2787314"/>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675451" y="3114433"/>
                  <a:pt x="2844900" y="3140546"/>
                  <a:pt x="3016861" y="3160740"/>
                </a:cubicBezTo>
                <a:lnTo>
                  <a:pt x="3154526" y="3176279"/>
                </a:lnTo>
                <a:lnTo>
                  <a:pt x="3154526" y="3250361"/>
                </a:lnTo>
                <a:lnTo>
                  <a:pt x="3091307" y="3229805"/>
                </a:ln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38773" y="1630286"/>
                  <a:pt x="3113633" y="1822140"/>
                  <a:pt x="3144770" y="2025597"/>
                </a:cubicBezTo>
                <a:lnTo>
                  <a:pt x="3154526" y="2110676"/>
                </a:lnTo>
                <a:lnTo>
                  <a:pt x="3154526" y="2821253"/>
                </a:lnTo>
                <a:lnTo>
                  <a:pt x="2760231" y="2387604"/>
                </a:ln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accent4">
              <a:lumMod val="60000"/>
              <a:lumOff val="40000"/>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6" name="Graphic 5">
            <a:extLst>
              <a:ext uri="{FF2B5EF4-FFF2-40B4-BE49-F238E27FC236}">
                <a16:creationId xmlns:a16="http://schemas.microsoft.com/office/drawing/2014/main" id="{7CB19B63-2AAF-E86D-D7F1-B659DB36B5AC}"/>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rcRect l="27188"/>
          <a:stretch>
            <a:fillRect/>
          </a:stretch>
        </p:blipFill>
        <p:spPr>
          <a:xfrm>
            <a:off x="-1" y="2673019"/>
            <a:ext cx="1697023" cy="1898712"/>
          </a:xfrm>
          <a:custGeom>
            <a:avLst/>
            <a:gdLst>
              <a:gd name="connsiteX0" fmla="*/ 0 w 1697023"/>
              <a:gd name="connsiteY0" fmla="*/ 0 h 1898712"/>
              <a:gd name="connsiteX1" fmla="*/ 1697023 w 1697023"/>
              <a:gd name="connsiteY1" fmla="*/ 0 h 1898712"/>
              <a:gd name="connsiteX2" fmla="*/ 1697023 w 1697023"/>
              <a:gd name="connsiteY2" fmla="*/ 1898712 h 1898712"/>
              <a:gd name="connsiteX3" fmla="*/ 0 w 1697023"/>
              <a:gd name="connsiteY3" fmla="*/ 1898712 h 1898712"/>
            </a:gdLst>
            <a:ahLst/>
            <a:cxnLst>
              <a:cxn ang="0">
                <a:pos x="connsiteX0" y="connsiteY0"/>
              </a:cxn>
              <a:cxn ang="0">
                <a:pos x="connsiteX1" y="connsiteY1"/>
              </a:cxn>
              <a:cxn ang="0">
                <a:pos x="connsiteX2" y="connsiteY2"/>
              </a:cxn>
              <a:cxn ang="0">
                <a:pos x="connsiteX3" y="connsiteY3"/>
              </a:cxn>
            </a:cxnLst>
            <a:rect l="l" t="t" r="r" b="b"/>
            <a:pathLst>
              <a:path w="1697023" h="1898712">
                <a:moveTo>
                  <a:pt x="0" y="0"/>
                </a:moveTo>
                <a:lnTo>
                  <a:pt x="1697023" y="0"/>
                </a:lnTo>
                <a:lnTo>
                  <a:pt x="1697023" y="1898712"/>
                </a:lnTo>
                <a:lnTo>
                  <a:pt x="0" y="1898712"/>
                </a:lnTo>
                <a:close/>
              </a:path>
            </a:pathLst>
          </a:custGeom>
        </p:spPr>
      </p:pic>
      <p:sp>
        <p:nvSpPr>
          <p:cNvPr id="22" name="Freeform: Shape 21">
            <a:extLst>
              <a:ext uri="{FF2B5EF4-FFF2-40B4-BE49-F238E27FC236}">
                <a16:creationId xmlns:a16="http://schemas.microsoft.com/office/drawing/2014/main" id="{83712F38-4391-A499-56E2-8F095A506D08}"/>
              </a:ext>
              <a:ext uri="{C183D7F6-B498-43B3-948B-1728B52AA6E4}">
                <adec:decorative xmlns:adec="http://schemas.microsoft.com/office/drawing/2017/decorative" val="1"/>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914400" y="914400"/>
            <a:ext cx="10360152" cy="2843784"/>
          </a:xfrm>
        </p:spPr>
        <p:txBody>
          <a:bodyPr anchor="b" anchorCtr="0"/>
          <a:lstStyle>
            <a:lvl1pPr algn="ctr">
              <a:defRPr sz="4800" cap="none" baseline="0">
                <a:latin typeface="+mj-lt"/>
              </a:defRPr>
            </a:lvl1pPr>
          </a:lstStyle>
          <a:p>
            <a:r>
              <a:rPr lang="en-US" dirty="0"/>
              <a:t>click to add title</a:t>
            </a:r>
          </a:p>
        </p:txBody>
      </p:sp>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hasCustomPrompt="1"/>
          </p:nvPr>
        </p:nvSpPr>
        <p:spPr>
          <a:xfrm>
            <a:off x="2041114" y="3825875"/>
            <a:ext cx="8109772" cy="2644775"/>
          </a:xfrm>
        </p:spPr>
        <p:txBody>
          <a:bodyPr>
            <a:normAutofit/>
          </a:bodyPr>
          <a:lstStyle>
            <a:lvl1pPr marL="0" indent="0" algn="ctr">
              <a:lnSpc>
                <a:spcPct val="100000"/>
              </a:lnSpc>
              <a:spcBef>
                <a:spcPts val="0"/>
              </a:spcBef>
              <a:buNone/>
              <a:defRPr sz="2400" cap="all" baseline="0"/>
            </a:lvl1pPr>
          </a:lstStyle>
          <a:p>
            <a:pPr lvl="0"/>
            <a:r>
              <a:rPr lang="en-US" dirty="0"/>
              <a:t>Click to add text</a:t>
            </a:r>
          </a:p>
        </p:txBody>
      </p:sp>
    </p:spTree>
    <p:extLst>
      <p:ext uri="{BB962C8B-B14F-4D97-AF65-F5344CB8AC3E}">
        <p14:creationId xmlns:p14="http://schemas.microsoft.com/office/powerpoint/2010/main" val="324580699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abl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179F09D-FCEF-2378-FD6D-390137D19D7F}"/>
              </a:ext>
            </a:extLst>
          </p:cNvPr>
          <p:cNvSpPr>
            <a:spLocks noGrp="1"/>
          </p:cNvSpPr>
          <p:nvPr>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2" name="Content Placeholder 6">
            <a:extLst>
              <a:ext uri="{FF2B5EF4-FFF2-40B4-BE49-F238E27FC236}">
                <a16:creationId xmlns:a16="http://schemas.microsoft.com/office/drawing/2014/main" id="{43E2AC72-73DB-7038-4867-55751103F51A}"/>
              </a:ext>
            </a:extLst>
          </p:cNvPr>
          <p:cNvSpPr>
            <a:spLocks noGrp="1"/>
          </p:cNvSpPr>
          <p:nvPr>
            <p:ph sz="quarter" idx="11"/>
          </p:nvPr>
        </p:nvSpPr>
        <p:spPr>
          <a:xfrm>
            <a:off x="914400"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6">
            <a:extLst>
              <a:ext uri="{FF2B5EF4-FFF2-40B4-BE49-F238E27FC236}">
                <a16:creationId xmlns:a16="http://schemas.microsoft.com/office/drawing/2014/main" id="{C4B21F26-677B-015C-5D71-238B3798DF57}"/>
              </a:ext>
            </a:extLst>
          </p:cNvPr>
          <p:cNvSpPr>
            <a:spLocks noGrp="1"/>
          </p:cNvSpPr>
          <p:nvPr>
            <p:ph sz="quarter" idx="12"/>
          </p:nvPr>
        </p:nvSpPr>
        <p:spPr>
          <a:xfrm>
            <a:off x="6357747"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reeform 6">
            <a:extLst>
              <a:ext uri="{FF2B5EF4-FFF2-40B4-BE49-F238E27FC236}">
                <a16:creationId xmlns:a16="http://schemas.microsoft.com/office/drawing/2014/main" id="{A3F1B258-8FBC-06A8-3A1F-466CEEDBBEF2}"/>
              </a:ext>
              <a:ext uri="{C183D7F6-B498-43B3-948B-1728B52AA6E4}">
                <adec:decorative xmlns:adec="http://schemas.microsoft.com/office/drawing/2017/decorative" val="1"/>
              </a:ext>
            </a:extLst>
          </p:cNvPr>
          <p:cNvSpPr/>
          <p:nvPr userDrawn="1"/>
        </p:nvSpPr>
        <p:spPr>
          <a:xfrm>
            <a:off x="0" y="5879804"/>
            <a:ext cx="4707470" cy="978196"/>
          </a:xfrm>
          <a:custGeom>
            <a:avLst/>
            <a:gdLst>
              <a:gd name="connsiteX0" fmla="*/ 4059737 w 4707470"/>
              <a:gd name="connsiteY0" fmla="*/ 967990 h 978196"/>
              <a:gd name="connsiteX1" fmla="*/ 4058450 w 4707470"/>
              <a:gd name="connsiteY1" fmla="*/ 978196 h 978196"/>
              <a:gd name="connsiteX2" fmla="*/ 4010063 w 4707470"/>
              <a:gd name="connsiteY2" fmla="*/ 978196 h 978196"/>
              <a:gd name="connsiteX3" fmla="*/ 0 w 4707470"/>
              <a:gd name="connsiteY3" fmla="*/ 488477 h 978196"/>
              <a:gd name="connsiteX4" fmla="*/ 72049 w 4707470"/>
              <a:gd name="connsiteY4" fmla="*/ 656791 h 978196"/>
              <a:gd name="connsiteX5" fmla="*/ 206640 w 4707470"/>
              <a:gd name="connsiteY5" fmla="*/ 886509 h 978196"/>
              <a:gd name="connsiteX6" fmla="*/ 272042 w 4707470"/>
              <a:gd name="connsiteY6" fmla="*/ 978196 h 978196"/>
              <a:gd name="connsiteX7" fmla="*/ 184579 w 4707470"/>
              <a:gd name="connsiteY7" fmla="*/ 978196 h 978196"/>
              <a:gd name="connsiteX8" fmla="*/ 149828 w 4707470"/>
              <a:gd name="connsiteY8" fmla="*/ 932137 h 978196"/>
              <a:gd name="connsiteX9" fmla="*/ 29898 w 4707470"/>
              <a:gd name="connsiteY9" fmla="*/ 726361 h 978196"/>
              <a:gd name="connsiteX10" fmla="*/ 0 w 4707470"/>
              <a:gd name="connsiteY10" fmla="*/ 659079 h 978196"/>
              <a:gd name="connsiteX11" fmla="*/ 2427853 w 4707470"/>
              <a:gd name="connsiteY11" fmla="*/ 69987 h 978196"/>
              <a:gd name="connsiteX12" fmla="*/ 2017693 w 4707470"/>
              <a:gd name="connsiteY12" fmla="*/ 122737 h 978196"/>
              <a:gd name="connsiteX13" fmla="*/ 1217707 w 4707470"/>
              <a:gd name="connsiteY13" fmla="*/ 266029 h 978196"/>
              <a:gd name="connsiteX14" fmla="*/ 848303 w 4707470"/>
              <a:gd name="connsiteY14" fmla="*/ 292389 h 978196"/>
              <a:gd name="connsiteX15" fmla="*/ 2617347 w 4707470"/>
              <a:gd name="connsiteY15" fmla="*/ 268805 h 978196"/>
              <a:gd name="connsiteX16" fmla="*/ 2575151 w 4707470"/>
              <a:gd name="connsiteY16" fmla="*/ 346132 h 978196"/>
              <a:gd name="connsiteX17" fmla="*/ 1592825 w 4707470"/>
              <a:gd name="connsiteY17" fmla="*/ 430392 h 978196"/>
              <a:gd name="connsiteX18" fmla="*/ 927202 w 4707470"/>
              <a:gd name="connsiteY18" fmla="*/ 395014 h 978196"/>
              <a:gd name="connsiteX19" fmla="*/ 848774 w 4707470"/>
              <a:gd name="connsiteY19" fmla="*/ 400725 h 978196"/>
              <a:gd name="connsiteX20" fmla="*/ 953198 w 4707470"/>
              <a:gd name="connsiteY20" fmla="*/ 446968 h 978196"/>
              <a:gd name="connsiteX21" fmla="*/ 1164217 w 4707470"/>
              <a:gd name="connsiteY21" fmla="*/ 487531 h 978196"/>
              <a:gd name="connsiteX22" fmla="*/ 2563251 w 4707470"/>
              <a:gd name="connsiteY22" fmla="*/ 479630 h 978196"/>
              <a:gd name="connsiteX23" fmla="*/ 2969415 w 4707470"/>
              <a:gd name="connsiteY23" fmla="*/ 235206 h 978196"/>
              <a:gd name="connsiteX24" fmla="*/ 3018419 w 4707470"/>
              <a:gd name="connsiteY24" fmla="*/ 177666 h 978196"/>
              <a:gd name="connsiteX25" fmla="*/ 2838754 w 4707470"/>
              <a:gd name="connsiteY25" fmla="*/ 98695 h 978196"/>
              <a:gd name="connsiteX26" fmla="*/ 2427853 w 4707470"/>
              <a:gd name="connsiteY26" fmla="*/ 69987 h 978196"/>
              <a:gd name="connsiteX27" fmla="*/ 2444158 w 4707470"/>
              <a:gd name="connsiteY27" fmla="*/ 387 h 978196"/>
              <a:gd name="connsiteX28" fmla="*/ 2908628 w 4707470"/>
              <a:gd name="connsiteY28" fmla="*/ 45735 h 978196"/>
              <a:gd name="connsiteX29" fmla="*/ 3088619 w 4707470"/>
              <a:gd name="connsiteY29" fmla="*/ 154653 h 978196"/>
              <a:gd name="connsiteX30" fmla="*/ 2980945 w 4707470"/>
              <a:gd name="connsiteY30" fmla="*/ 318333 h 978196"/>
              <a:gd name="connsiteX31" fmla="*/ 2478738 w 4707470"/>
              <a:gd name="connsiteY31" fmla="*/ 580498 h 978196"/>
              <a:gd name="connsiteX32" fmla="*/ 2071312 w 4707470"/>
              <a:gd name="connsiteY32" fmla="*/ 685100 h 978196"/>
              <a:gd name="connsiteX33" fmla="*/ 2336932 w 4707470"/>
              <a:gd name="connsiteY33" fmla="*/ 823834 h 978196"/>
              <a:gd name="connsiteX34" fmla="*/ 2650218 w 4707470"/>
              <a:gd name="connsiteY34" fmla="*/ 880372 h 978196"/>
              <a:gd name="connsiteX35" fmla="*/ 2724828 w 4707470"/>
              <a:gd name="connsiteY35" fmla="*/ 877816 h 978196"/>
              <a:gd name="connsiteX36" fmla="*/ 2937906 w 4707470"/>
              <a:gd name="connsiteY36" fmla="*/ 850216 h 978196"/>
              <a:gd name="connsiteX37" fmla="*/ 3214489 w 4707470"/>
              <a:gd name="connsiteY37" fmla="*/ 865310 h 978196"/>
              <a:gd name="connsiteX38" fmla="*/ 3558811 w 4707470"/>
              <a:gd name="connsiteY38" fmla="*/ 821783 h 978196"/>
              <a:gd name="connsiteX39" fmla="*/ 4423716 w 4707470"/>
              <a:gd name="connsiteY39" fmla="*/ 769182 h 978196"/>
              <a:gd name="connsiteX40" fmla="*/ 4604328 w 4707470"/>
              <a:gd name="connsiteY40" fmla="*/ 806587 h 978196"/>
              <a:gd name="connsiteX41" fmla="*/ 4700071 w 4707470"/>
              <a:gd name="connsiteY41" fmla="*/ 978164 h 978196"/>
              <a:gd name="connsiteX42" fmla="*/ 4700051 w 4707470"/>
              <a:gd name="connsiteY42" fmla="*/ 978196 h 978196"/>
              <a:gd name="connsiteX43" fmla="*/ 4626911 w 4707470"/>
              <a:gd name="connsiteY43" fmla="*/ 978196 h 978196"/>
              <a:gd name="connsiteX44" fmla="*/ 4634858 w 4707470"/>
              <a:gd name="connsiteY44" fmla="*/ 938205 h 978196"/>
              <a:gd name="connsiteX45" fmla="*/ 4565805 w 4707470"/>
              <a:gd name="connsiteY45" fmla="*/ 871619 h 978196"/>
              <a:gd name="connsiteX46" fmla="*/ 4384624 w 4707470"/>
              <a:gd name="connsiteY46" fmla="*/ 835208 h 978196"/>
              <a:gd name="connsiteX47" fmla="*/ 4191174 w 4707470"/>
              <a:gd name="connsiteY47" fmla="*/ 828605 h 978196"/>
              <a:gd name="connsiteX48" fmla="*/ 3615233 w 4707470"/>
              <a:gd name="connsiteY48" fmla="*/ 882733 h 978196"/>
              <a:gd name="connsiteX49" fmla="*/ 3106122 w 4707470"/>
              <a:gd name="connsiteY49" fmla="*/ 957428 h 978196"/>
              <a:gd name="connsiteX50" fmla="*/ 3167669 w 4707470"/>
              <a:gd name="connsiteY50" fmla="*/ 978196 h 978196"/>
              <a:gd name="connsiteX51" fmla="*/ 2761995 w 4707470"/>
              <a:gd name="connsiteY51" fmla="*/ 978196 h 978196"/>
              <a:gd name="connsiteX52" fmla="*/ 2604435 w 4707470"/>
              <a:gd name="connsiteY52" fmla="*/ 961624 h 978196"/>
              <a:gd name="connsiteX53" fmla="*/ 2629619 w 4707470"/>
              <a:gd name="connsiteY53" fmla="*/ 978196 h 978196"/>
              <a:gd name="connsiteX54" fmla="*/ 2442177 w 4707470"/>
              <a:gd name="connsiteY54" fmla="*/ 978196 h 978196"/>
              <a:gd name="connsiteX55" fmla="*/ 2299922 w 4707470"/>
              <a:gd name="connsiteY55" fmla="*/ 896786 h 978196"/>
              <a:gd name="connsiteX56" fmla="*/ 2204982 w 4707470"/>
              <a:gd name="connsiteY56" fmla="*/ 850389 h 978196"/>
              <a:gd name="connsiteX57" fmla="*/ 1506483 w 4707470"/>
              <a:gd name="connsiteY57" fmla="*/ 669446 h 978196"/>
              <a:gd name="connsiteX58" fmla="*/ 1473612 w 4707470"/>
              <a:gd name="connsiteY58" fmla="*/ 681163 h 978196"/>
              <a:gd name="connsiteX59" fmla="*/ 1855475 w 4707470"/>
              <a:gd name="connsiteY59" fmla="*/ 879104 h 978196"/>
              <a:gd name="connsiteX60" fmla="*/ 2046452 w 4707470"/>
              <a:gd name="connsiteY60" fmla="*/ 978196 h 978196"/>
              <a:gd name="connsiteX61" fmla="*/ 1905580 w 4707470"/>
              <a:gd name="connsiteY61" fmla="*/ 978196 h 978196"/>
              <a:gd name="connsiteX62" fmla="*/ 1792576 w 4707470"/>
              <a:gd name="connsiteY62" fmla="*/ 917483 h 978196"/>
              <a:gd name="connsiteX63" fmla="*/ 1431825 w 4707470"/>
              <a:gd name="connsiteY63" fmla="*/ 761296 h 978196"/>
              <a:gd name="connsiteX64" fmla="*/ 1584066 w 4707470"/>
              <a:gd name="connsiteY64" fmla="*/ 912806 h 978196"/>
              <a:gd name="connsiteX65" fmla="*/ 1665294 w 4707470"/>
              <a:gd name="connsiteY65" fmla="*/ 978196 h 978196"/>
              <a:gd name="connsiteX66" fmla="*/ 1530478 w 4707470"/>
              <a:gd name="connsiteY66" fmla="*/ 978196 h 978196"/>
              <a:gd name="connsiteX67" fmla="*/ 1433502 w 4707470"/>
              <a:gd name="connsiteY67" fmla="*/ 903764 h 978196"/>
              <a:gd name="connsiteX68" fmla="*/ 1207351 w 4707470"/>
              <a:gd name="connsiteY68" fmla="*/ 677361 h 978196"/>
              <a:gd name="connsiteX69" fmla="*/ 1085279 w 4707470"/>
              <a:gd name="connsiteY69" fmla="*/ 580996 h 978196"/>
              <a:gd name="connsiteX70" fmla="*/ 460678 w 4707470"/>
              <a:gd name="connsiteY70" fmla="*/ 320100 h 978196"/>
              <a:gd name="connsiteX71" fmla="*/ 370062 w 4707470"/>
              <a:gd name="connsiteY71" fmla="*/ 302529 h 978196"/>
              <a:gd name="connsiteX72" fmla="*/ 692974 w 4707470"/>
              <a:gd name="connsiteY72" fmla="*/ 645063 h 978196"/>
              <a:gd name="connsiteX73" fmla="*/ 899891 w 4707470"/>
              <a:gd name="connsiteY73" fmla="*/ 897040 h 978196"/>
              <a:gd name="connsiteX74" fmla="*/ 958299 w 4707470"/>
              <a:gd name="connsiteY74" fmla="*/ 978196 h 978196"/>
              <a:gd name="connsiteX75" fmla="*/ 856593 w 4707470"/>
              <a:gd name="connsiteY75" fmla="*/ 978196 h 978196"/>
              <a:gd name="connsiteX76" fmla="*/ 745097 w 4707470"/>
              <a:gd name="connsiteY76" fmla="*/ 814331 h 978196"/>
              <a:gd name="connsiteX77" fmla="*/ 291682 w 4707470"/>
              <a:gd name="connsiteY77" fmla="*/ 357455 h 978196"/>
              <a:gd name="connsiteX78" fmla="*/ 192689 w 4707470"/>
              <a:gd name="connsiteY78" fmla="*/ 294672 h 978196"/>
              <a:gd name="connsiteX79" fmla="*/ 556080 w 4707470"/>
              <a:gd name="connsiteY79" fmla="*/ 783560 h 978196"/>
              <a:gd name="connsiteX80" fmla="*/ 645779 w 4707470"/>
              <a:gd name="connsiteY80" fmla="*/ 904799 h 978196"/>
              <a:gd name="connsiteX81" fmla="*/ 703943 w 4707470"/>
              <a:gd name="connsiteY81" fmla="*/ 978196 h 978196"/>
              <a:gd name="connsiteX82" fmla="*/ 621039 w 4707470"/>
              <a:gd name="connsiteY82" fmla="*/ 978196 h 978196"/>
              <a:gd name="connsiteX83" fmla="*/ 430820 w 4707470"/>
              <a:gd name="connsiteY83" fmla="*/ 725635 h 978196"/>
              <a:gd name="connsiteX84" fmla="*/ 116693 w 4707470"/>
              <a:gd name="connsiteY84" fmla="*/ 361863 h 978196"/>
              <a:gd name="connsiteX85" fmla="*/ 50540 w 4707470"/>
              <a:gd name="connsiteY85" fmla="*/ 310444 h 978196"/>
              <a:gd name="connsiteX86" fmla="*/ 0 w 4707470"/>
              <a:gd name="connsiteY86" fmla="*/ 281606 h 978196"/>
              <a:gd name="connsiteX87" fmla="*/ 0 w 4707470"/>
              <a:gd name="connsiteY87" fmla="*/ 27934 h 978196"/>
              <a:gd name="connsiteX88" fmla="*/ 404992 w 4707470"/>
              <a:gd name="connsiteY88" fmla="*/ 222649 h 978196"/>
              <a:gd name="connsiteX89" fmla="*/ 515732 w 4707470"/>
              <a:gd name="connsiteY89" fmla="*/ 243759 h 978196"/>
              <a:gd name="connsiteX90" fmla="*/ 660613 w 4707470"/>
              <a:gd name="connsiteY90" fmla="*/ 222758 h 978196"/>
              <a:gd name="connsiteX91" fmla="*/ 820261 w 4707470"/>
              <a:gd name="connsiteY91" fmla="*/ 226406 h 978196"/>
              <a:gd name="connsiteX92" fmla="*/ 1982193 w 4707470"/>
              <a:gd name="connsiteY92" fmla="*/ 65102 h 978196"/>
              <a:gd name="connsiteX93" fmla="*/ 2444158 w 4707470"/>
              <a:gd name="connsiteY93" fmla="*/ 387 h 9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4707470" h="978196">
                <a:moveTo>
                  <a:pt x="4059737" y="967990"/>
                </a:moveTo>
                <a:lnTo>
                  <a:pt x="4058450" y="978196"/>
                </a:lnTo>
                <a:lnTo>
                  <a:pt x="4010063" y="978196"/>
                </a:lnTo>
                <a:close/>
                <a:moveTo>
                  <a:pt x="0" y="488477"/>
                </a:moveTo>
                <a:lnTo>
                  <a:pt x="72049" y="656791"/>
                </a:lnTo>
                <a:cubicBezTo>
                  <a:pt x="112356" y="736092"/>
                  <a:pt x="157416" y="812383"/>
                  <a:pt x="206640" y="886509"/>
                </a:cubicBezTo>
                <a:lnTo>
                  <a:pt x="272042" y="978196"/>
                </a:lnTo>
                <a:lnTo>
                  <a:pt x="184579" y="978196"/>
                </a:lnTo>
                <a:lnTo>
                  <a:pt x="149828" y="932137"/>
                </a:lnTo>
                <a:cubicBezTo>
                  <a:pt x="105705" y="866449"/>
                  <a:pt x="65433" y="798062"/>
                  <a:pt x="29898" y="726361"/>
                </a:cubicBezTo>
                <a:lnTo>
                  <a:pt x="0" y="659079"/>
                </a:lnTo>
                <a:close/>
                <a:moveTo>
                  <a:pt x="2427853" y="69987"/>
                </a:moveTo>
                <a:cubicBezTo>
                  <a:pt x="2291111" y="74991"/>
                  <a:pt x="2154491" y="93572"/>
                  <a:pt x="2017693" y="122737"/>
                </a:cubicBezTo>
                <a:cubicBezTo>
                  <a:pt x="1752602" y="179100"/>
                  <a:pt x="1485359" y="223967"/>
                  <a:pt x="1217707" y="266029"/>
                </a:cubicBezTo>
                <a:cubicBezTo>
                  <a:pt x="1096073" y="285102"/>
                  <a:pt x="971859" y="284040"/>
                  <a:pt x="848303" y="292389"/>
                </a:cubicBezTo>
                <a:cubicBezTo>
                  <a:pt x="1439836" y="418622"/>
                  <a:pt x="2029550" y="374317"/>
                  <a:pt x="2617347" y="268805"/>
                </a:cubicBezTo>
                <a:cubicBezTo>
                  <a:pt x="2641249" y="326771"/>
                  <a:pt x="2615591" y="342307"/>
                  <a:pt x="2575151" y="346132"/>
                </a:cubicBezTo>
                <a:cubicBezTo>
                  <a:pt x="2247929" y="377355"/>
                  <a:pt x="1924500" y="450069"/>
                  <a:pt x="1592825" y="430392"/>
                </a:cubicBezTo>
                <a:cubicBezTo>
                  <a:pt x="1370927" y="417078"/>
                  <a:pt x="1148922" y="406294"/>
                  <a:pt x="927202" y="395014"/>
                </a:cubicBezTo>
                <a:cubicBezTo>
                  <a:pt x="910915" y="394154"/>
                  <a:pt x="894471" y="397096"/>
                  <a:pt x="848774" y="400725"/>
                </a:cubicBezTo>
                <a:cubicBezTo>
                  <a:pt x="901706" y="425523"/>
                  <a:pt x="935512" y="454429"/>
                  <a:pt x="953198" y="446968"/>
                </a:cubicBezTo>
                <a:cubicBezTo>
                  <a:pt x="1036787" y="412276"/>
                  <a:pt x="1094166" y="469201"/>
                  <a:pt x="1164217" y="487531"/>
                </a:cubicBezTo>
                <a:cubicBezTo>
                  <a:pt x="1630611" y="609624"/>
                  <a:pt x="2097381" y="672370"/>
                  <a:pt x="2563251" y="479630"/>
                </a:cubicBezTo>
                <a:cubicBezTo>
                  <a:pt x="2711940" y="417930"/>
                  <a:pt x="2850184" y="341634"/>
                  <a:pt x="2969415" y="235206"/>
                </a:cubicBezTo>
                <a:cubicBezTo>
                  <a:pt x="2988272" y="218657"/>
                  <a:pt x="3002084" y="196846"/>
                  <a:pt x="3018419" y="177666"/>
                </a:cubicBezTo>
                <a:cubicBezTo>
                  <a:pt x="2974427" y="109062"/>
                  <a:pt x="2900669" y="110127"/>
                  <a:pt x="2838754" y="98695"/>
                </a:cubicBezTo>
                <a:cubicBezTo>
                  <a:pt x="2701463" y="73555"/>
                  <a:pt x="2564596" y="64983"/>
                  <a:pt x="2427853" y="69987"/>
                </a:cubicBezTo>
                <a:close/>
                <a:moveTo>
                  <a:pt x="2444158" y="387"/>
                </a:moveTo>
                <a:cubicBezTo>
                  <a:pt x="2598755" y="-2686"/>
                  <a:pt x="2753769" y="12585"/>
                  <a:pt x="2908628" y="45735"/>
                </a:cubicBezTo>
                <a:cubicBezTo>
                  <a:pt x="2979068" y="61036"/>
                  <a:pt x="3068206" y="63586"/>
                  <a:pt x="3088619" y="154653"/>
                </a:cubicBezTo>
                <a:cubicBezTo>
                  <a:pt x="3107235" y="238296"/>
                  <a:pt x="3033824" y="275143"/>
                  <a:pt x="2980945" y="318333"/>
                </a:cubicBezTo>
                <a:cubicBezTo>
                  <a:pt x="2832679" y="439156"/>
                  <a:pt x="2663731" y="525726"/>
                  <a:pt x="2478738" y="580498"/>
                </a:cubicBezTo>
                <a:cubicBezTo>
                  <a:pt x="2349171" y="619318"/>
                  <a:pt x="2216315" y="648629"/>
                  <a:pt x="2071312" y="685100"/>
                </a:cubicBezTo>
                <a:cubicBezTo>
                  <a:pt x="2167354" y="736612"/>
                  <a:pt x="2247592" y="794640"/>
                  <a:pt x="2336932" y="823834"/>
                </a:cubicBezTo>
                <a:cubicBezTo>
                  <a:pt x="2436398" y="856448"/>
                  <a:pt x="2545092" y="863529"/>
                  <a:pt x="2650218" y="880372"/>
                </a:cubicBezTo>
                <a:cubicBezTo>
                  <a:pt x="2674799" y="884329"/>
                  <a:pt x="2712701" y="890811"/>
                  <a:pt x="2724828" y="877816"/>
                </a:cubicBezTo>
                <a:cubicBezTo>
                  <a:pt x="2790257" y="811500"/>
                  <a:pt x="2864697" y="844453"/>
                  <a:pt x="2937906" y="850216"/>
                </a:cubicBezTo>
                <a:cubicBezTo>
                  <a:pt x="3030260" y="857706"/>
                  <a:pt x="3122919" y="870533"/>
                  <a:pt x="3214489" y="865310"/>
                </a:cubicBezTo>
                <a:cubicBezTo>
                  <a:pt x="3330052" y="859201"/>
                  <a:pt x="3444369" y="838841"/>
                  <a:pt x="3558811" y="821783"/>
                </a:cubicBezTo>
                <a:cubicBezTo>
                  <a:pt x="3845661" y="780181"/>
                  <a:pt x="4132816" y="743918"/>
                  <a:pt x="4423716" y="769182"/>
                </a:cubicBezTo>
                <a:cubicBezTo>
                  <a:pt x="4485096" y="774506"/>
                  <a:pt x="4549229" y="783231"/>
                  <a:pt x="4604328" y="806587"/>
                </a:cubicBezTo>
                <a:cubicBezTo>
                  <a:pt x="4690279" y="842884"/>
                  <a:pt x="4723749" y="908909"/>
                  <a:pt x="4700071" y="978164"/>
                </a:cubicBezTo>
                <a:lnTo>
                  <a:pt x="4700051" y="978196"/>
                </a:lnTo>
                <a:lnTo>
                  <a:pt x="4626911" y="978196"/>
                </a:lnTo>
                <a:lnTo>
                  <a:pt x="4634858" y="938205"/>
                </a:lnTo>
                <a:cubicBezTo>
                  <a:pt x="4630586" y="912076"/>
                  <a:pt x="4607226" y="888378"/>
                  <a:pt x="4565805" y="871619"/>
                </a:cubicBezTo>
                <a:cubicBezTo>
                  <a:pt x="4510139" y="849256"/>
                  <a:pt x="4446290" y="840035"/>
                  <a:pt x="4384624" y="835208"/>
                </a:cubicBezTo>
                <a:cubicBezTo>
                  <a:pt x="4319945" y="830079"/>
                  <a:pt x="4255480" y="828097"/>
                  <a:pt x="4191174" y="828605"/>
                </a:cubicBezTo>
                <a:cubicBezTo>
                  <a:pt x="3998255" y="830132"/>
                  <a:pt x="3806768" y="854079"/>
                  <a:pt x="3615233" y="882733"/>
                </a:cubicBezTo>
                <a:cubicBezTo>
                  <a:pt x="3445683" y="908144"/>
                  <a:pt x="3275903" y="932786"/>
                  <a:pt x="3106122" y="957428"/>
                </a:cubicBezTo>
                <a:lnTo>
                  <a:pt x="3167669" y="978196"/>
                </a:lnTo>
                <a:lnTo>
                  <a:pt x="2761995" y="978196"/>
                </a:lnTo>
                <a:lnTo>
                  <a:pt x="2604435" y="961624"/>
                </a:lnTo>
                <a:lnTo>
                  <a:pt x="2629619" y="978196"/>
                </a:lnTo>
                <a:lnTo>
                  <a:pt x="2442177" y="978196"/>
                </a:lnTo>
                <a:lnTo>
                  <a:pt x="2299922" y="896786"/>
                </a:lnTo>
                <a:cubicBezTo>
                  <a:pt x="2269582" y="879425"/>
                  <a:pt x="2233101" y="870458"/>
                  <a:pt x="2204982" y="850389"/>
                </a:cubicBezTo>
                <a:cubicBezTo>
                  <a:pt x="1996636" y="701859"/>
                  <a:pt x="1747975" y="698964"/>
                  <a:pt x="1506483" y="669446"/>
                </a:cubicBezTo>
                <a:cubicBezTo>
                  <a:pt x="1499680" y="668433"/>
                  <a:pt x="1491530" y="674471"/>
                  <a:pt x="1473612" y="681163"/>
                </a:cubicBezTo>
                <a:cubicBezTo>
                  <a:pt x="1584414" y="738551"/>
                  <a:pt x="1717391" y="807480"/>
                  <a:pt x="1855475" y="879104"/>
                </a:cubicBezTo>
                <a:lnTo>
                  <a:pt x="2046452" y="978196"/>
                </a:lnTo>
                <a:lnTo>
                  <a:pt x="1905580" y="978196"/>
                </a:lnTo>
                <a:lnTo>
                  <a:pt x="1792576" y="917483"/>
                </a:lnTo>
                <a:cubicBezTo>
                  <a:pt x="1679817" y="860435"/>
                  <a:pt x="1561557" y="806703"/>
                  <a:pt x="1431825" y="761296"/>
                </a:cubicBezTo>
                <a:cubicBezTo>
                  <a:pt x="1481070" y="816016"/>
                  <a:pt x="1531868" y="866260"/>
                  <a:pt x="1584066" y="912806"/>
                </a:cubicBezTo>
                <a:lnTo>
                  <a:pt x="1665294" y="978196"/>
                </a:lnTo>
                <a:lnTo>
                  <a:pt x="1530478" y="978196"/>
                </a:lnTo>
                <a:lnTo>
                  <a:pt x="1433502" y="903764"/>
                </a:lnTo>
                <a:cubicBezTo>
                  <a:pt x="1350827" y="836355"/>
                  <a:pt x="1273396" y="763147"/>
                  <a:pt x="1207351" y="677361"/>
                </a:cubicBezTo>
                <a:cubicBezTo>
                  <a:pt x="1176883" y="637924"/>
                  <a:pt x="1132082" y="601252"/>
                  <a:pt x="1085279" y="580996"/>
                </a:cubicBezTo>
                <a:cubicBezTo>
                  <a:pt x="878724" y="490371"/>
                  <a:pt x="669558" y="405484"/>
                  <a:pt x="460678" y="320100"/>
                </a:cubicBezTo>
                <a:cubicBezTo>
                  <a:pt x="434018" y="309216"/>
                  <a:pt x="402475" y="308044"/>
                  <a:pt x="370062" y="302529"/>
                </a:cubicBezTo>
                <a:cubicBezTo>
                  <a:pt x="481234" y="420306"/>
                  <a:pt x="590097" y="530386"/>
                  <a:pt x="692974" y="645063"/>
                </a:cubicBezTo>
                <a:cubicBezTo>
                  <a:pt x="765403" y="726140"/>
                  <a:pt x="828829" y="814746"/>
                  <a:pt x="899891" y="897040"/>
                </a:cubicBezTo>
                <a:lnTo>
                  <a:pt x="958299" y="978196"/>
                </a:lnTo>
                <a:lnTo>
                  <a:pt x="856593" y="978196"/>
                </a:lnTo>
                <a:lnTo>
                  <a:pt x="745097" y="814331"/>
                </a:lnTo>
                <a:cubicBezTo>
                  <a:pt x="613951" y="647709"/>
                  <a:pt x="460119" y="497146"/>
                  <a:pt x="291682" y="357455"/>
                </a:cubicBezTo>
                <a:cubicBezTo>
                  <a:pt x="262176" y="332767"/>
                  <a:pt x="225781" y="315434"/>
                  <a:pt x="192689" y="294672"/>
                </a:cubicBezTo>
                <a:cubicBezTo>
                  <a:pt x="315383" y="458030"/>
                  <a:pt x="444112" y="615525"/>
                  <a:pt x="556080" y="783560"/>
                </a:cubicBezTo>
                <a:cubicBezTo>
                  <a:pt x="583885" y="825308"/>
                  <a:pt x="614448" y="865239"/>
                  <a:pt x="645779" y="904799"/>
                </a:cubicBezTo>
                <a:lnTo>
                  <a:pt x="703943" y="978196"/>
                </a:lnTo>
                <a:lnTo>
                  <a:pt x="621039" y="978196"/>
                </a:lnTo>
                <a:lnTo>
                  <a:pt x="430820" y="725635"/>
                </a:lnTo>
                <a:cubicBezTo>
                  <a:pt x="332361" y="599705"/>
                  <a:pt x="227971" y="477107"/>
                  <a:pt x="116693" y="361863"/>
                </a:cubicBezTo>
                <a:cubicBezTo>
                  <a:pt x="97667" y="342321"/>
                  <a:pt x="75253" y="325899"/>
                  <a:pt x="50540" y="310444"/>
                </a:cubicBezTo>
                <a:lnTo>
                  <a:pt x="0" y="281606"/>
                </a:lnTo>
                <a:lnTo>
                  <a:pt x="0" y="27934"/>
                </a:lnTo>
                <a:lnTo>
                  <a:pt x="404992" y="222649"/>
                </a:lnTo>
                <a:cubicBezTo>
                  <a:pt x="439327" y="238892"/>
                  <a:pt x="505719" y="256578"/>
                  <a:pt x="515732" y="243759"/>
                </a:cubicBezTo>
                <a:cubicBezTo>
                  <a:pt x="561414" y="183812"/>
                  <a:pt x="612911" y="224031"/>
                  <a:pt x="660613" y="222758"/>
                </a:cubicBezTo>
                <a:cubicBezTo>
                  <a:pt x="713858" y="221185"/>
                  <a:pt x="767194" y="230016"/>
                  <a:pt x="820261" y="226406"/>
                </a:cubicBezTo>
                <a:cubicBezTo>
                  <a:pt x="1211492" y="200602"/>
                  <a:pt x="1601548" y="165118"/>
                  <a:pt x="1982193" y="65102"/>
                </a:cubicBezTo>
                <a:cubicBezTo>
                  <a:pt x="2135382" y="24877"/>
                  <a:pt x="2289561" y="3461"/>
                  <a:pt x="2444158" y="387"/>
                </a:cubicBezTo>
                <a:close/>
              </a:path>
            </a:pathLst>
          </a:custGeom>
          <a:solidFill>
            <a:schemeClr val="tx1">
              <a:alpha val="5303"/>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11">
            <a:extLst>
              <a:ext uri="{FF2B5EF4-FFF2-40B4-BE49-F238E27FC236}">
                <a16:creationId xmlns:a16="http://schemas.microsoft.com/office/drawing/2014/main" id="{8BAD4AF0-64CE-5C0E-5440-00F8FC6B3194}"/>
              </a:ext>
              <a:ext uri="{C183D7F6-B498-43B3-948B-1728B52AA6E4}">
                <adec:decorative xmlns:adec="http://schemas.microsoft.com/office/drawing/2017/decorative" val="1"/>
              </a:ext>
            </a:extLst>
          </p:cNvPr>
          <p:cNvSpPr/>
          <p:nvPr userDrawn="1"/>
        </p:nvSpPr>
        <p:spPr>
          <a:xfrm rot="10800000">
            <a:off x="9012497" y="1"/>
            <a:ext cx="3179502" cy="2726160"/>
          </a:xfrm>
          <a:custGeom>
            <a:avLst/>
            <a:gdLst>
              <a:gd name="connsiteX0" fmla="*/ 3179502 w 3179502"/>
              <a:gd name="connsiteY0" fmla="*/ 2726160 h 2726160"/>
              <a:gd name="connsiteX1" fmla="*/ 0 w 3179502"/>
              <a:gd name="connsiteY1" fmla="*/ 2726160 h 2726160"/>
              <a:gd name="connsiteX2" fmla="*/ 0 w 3179502"/>
              <a:gd name="connsiteY2" fmla="*/ 0 h 2726160"/>
              <a:gd name="connsiteX3" fmla="*/ 129375 w 3179502"/>
              <a:gd name="connsiteY3" fmla="*/ 158091 h 2726160"/>
              <a:gd name="connsiteX4" fmla="*/ 274052 w 3179502"/>
              <a:gd name="connsiteY4" fmla="*/ 461243 h 2726160"/>
              <a:gd name="connsiteX5" fmla="*/ 676050 w 3179502"/>
              <a:gd name="connsiteY5" fmla="*/ 1070337 h 2726160"/>
              <a:gd name="connsiteX6" fmla="*/ 1232482 w 3179502"/>
              <a:gd name="connsiteY6" fmla="*/ 1409578 h 2726160"/>
              <a:gd name="connsiteX7" fmla="*/ 1759030 w 3179502"/>
              <a:gd name="connsiteY7" fmla="*/ 1583520 h 2726160"/>
              <a:gd name="connsiteX8" fmla="*/ 3147865 w 3179502"/>
              <a:gd name="connsiteY8" fmla="*/ 2609783 h 2726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79502" h="2726160">
                <a:moveTo>
                  <a:pt x="3179502" y="2726160"/>
                </a:moveTo>
                <a:lnTo>
                  <a:pt x="0" y="2726160"/>
                </a:lnTo>
                <a:lnTo>
                  <a:pt x="0" y="0"/>
                </a:lnTo>
                <a:lnTo>
                  <a:pt x="129375" y="158091"/>
                </a:lnTo>
                <a:cubicBezTo>
                  <a:pt x="193985" y="253821"/>
                  <a:pt x="231912" y="358034"/>
                  <a:pt x="274052" y="461243"/>
                </a:cubicBezTo>
                <a:cubicBezTo>
                  <a:pt x="365069" y="684357"/>
                  <a:pt x="488042" y="892708"/>
                  <a:pt x="676050" y="1070337"/>
                </a:cubicBezTo>
                <a:cubicBezTo>
                  <a:pt x="834276" y="1219941"/>
                  <a:pt x="1024083" y="1327091"/>
                  <a:pt x="1232482" y="1409578"/>
                </a:cubicBezTo>
                <a:cubicBezTo>
                  <a:pt x="1465209" y="1501688"/>
                  <a:pt x="1609854" y="1540036"/>
                  <a:pt x="1759030" y="1583520"/>
                </a:cubicBezTo>
                <a:cubicBezTo>
                  <a:pt x="1924825" y="1631826"/>
                  <a:pt x="2908440" y="1918621"/>
                  <a:pt x="3147865" y="2609783"/>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Slide Number Placeholder 5">
            <a:extLst>
              <a:ext uri="{FF2B5EF4-FFF2-40B4-BE49-F238E27FC236}">
                <a16:creationId xmlns:a16="http://schemas.microsoft.com/office/drawing/2014/main" id="{03D91060-B9BF-0FA6-BD7C-AF8E38E919D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11328457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2">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DCD020E-88CF-303D-F947-8EE980AC8093}"/>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914400" y="914400"/>
            <a:ext cx="10360152" cy="914400"/>
          </a:xfrm>
        </p:spPr>
        <p:txBody>
          <a:bodyPr anchor="b"/>
          <a:lstStyle>
            <a:lvl1pPr>
              <a:defRPr sz="3200"/>
            </a:lvl1pPr>
          </a:lstStyle>
          <a:p>
            <a:r>
              <a:rPr lang="en-US" dirty="0"/>
              <a:t>click to add title</a:t>
            </a:r>
          </a:p>
        </p:txBody>
      </p:sp>
      <p:sp>
        <p:nvSpPr>
          <p:cNvPr id="10" name="Content Placeholder 6">
            <a:extLst>
              <a:ext uri="{FF2B5EF4-FFF2-40B4-BE49-F238E27FC236}">
                <a16:creationId xmlns:a16="http://schemas.microsoft.com/office/drawing/2014/main" id="{75BC41E0-D44A-D8E0-DC48-F6520F28F71A}"/>
              </a:ext>
            </a:extLst>
          </p:cNvPr>
          <p:cNvSpPr>
            <a:spLocks noGrp="1"/>
          </p:cNvSpPr>
          <p:nvPr>
            <p:ph sz="quarter" idx="13"/>
          </p:nvPr>
        </p:nvSpPr>
        <p:spPr>
          <a:xfrm>
            <a:off x="914399" y="2039112"/>
            <a:ext cx="3364992" cy="3904488"/>
          </a:xfrm>
        </p:spPr>
        <p:txBody>
          <a:bodyPr>
            <a:normAutofit/>
          </a:bodyPr>
          <a:lstStyle>
            <a:lvl1pPr marL="228600" indent="-228600">
              <a:buFont typeface="+mj-lt"/>
              <a:buAutoNum type="arabicPeriod"/>
              <a:defRPr sz="2000"/>
            </a:lvl1pPr>
            <a:lvl2pPr marL="685800" indent="-457200">
              <a:spcBef>
                <a:spcPts val="1000"/>
              </a:spcBef>
              <a:buFont typeface="+mj-lt"/>
              <a:buAutoNum type="alphaLcPeriod"/>
              <a:defRPr sz="2000"/>
            </a:lvl2pPr>
            <a:lvl3pPr marL="914400" indent="-457200">
              <a:spcBef>
                <a:spcPts val="1000"/>
              </a:spcBef>
              <a:buFont typeface="+mj-lt"/>
              <a:buAutoNum type="arabicParenR"/>
              <a:defRPr sz="2000"/>
            </a:lvl3pPr>
            <a:lvl4pPr marL="1143000" indent="-457200">
              <a:spcBef>
                <a:spcPts val="1000"/>
              </a:spcBef>
              <a:buFont typeface="+mj-lt"/>
              <a:buAutoNum type="alphaLcParenR"/>
              <a:defRPr sz="2000"/>
            </a:lvl4pPr>
            <a:lvl5pPr marL="11430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Content Placeholder 6">
            <a:extLst>
              <a:ext uri="{FF2B5EF4-FFF2-40B4-BE49-F238E27FC236}">
                <a16:creationId xmlns:a16="http://schemas.microsoft.com/office/drawing/2014/main" id="{25E9E434-8C66-15D8-D6B1-5DBED995F9B5}"/>
              </a:ext>
            </a:extLst>
          </p:cNvPr>
          <p:cNvSpPr>
            <a:spLocks noGrp="1"/>
          </p:cNvSpPr>
          <p:nvPr>
            <p:ph sz="quarter" idx="12"/>
          </p:nvPr>
        </p:nvSpPr>
        <p:spPr>
          <a:xfrm>
            <a:off x="4743451" y="2039112"/>
            <a:ext cx="6537960"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a:extLst>
              <a:ext uri="{FF2B5EF4-FFF2-40B4-BE49-F238E27FC236}">
                <a16:creationId xmlns:a16="http://schemas.microsoft.com/office/drawing/2014/main" id="{0BFE17F0-931A-B121-FFD2-AF3DBB5D6CF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4447928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Content and Picture">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 uri="{C183D7F6-B498-43B3-948B-1728B52AA6E4}">
                <adec:decorative xmlns:adec="http://schemas.microsoft.com/office/drawing/2017/decorative" val="1"/>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 uri="{C183D7F6-B498-43B3-948B-1728B52AA6E4}">
                <adec:decorative xmlns:adec="http://schemas.microsoft.com/office/drawing/2017/decorative" val="1"/>
              </a:ext>
            </a:extLst>
          </p:cNvPr>
          <p:cNvSpPr/>
          <p:nvPr userDrawn="1"/>
        </p:nvSpPr>
        <p:spPr>
          <a:xfrm rot="5400000">
            <a:off x="7072129" y="3184875"/>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p:nvPr>
        </p:nvSpPr>
        <p:spPr>
          <a:xfrm>
            <a:off x="914400" y="914400"/>
            <a:ext cx="7534656" cy="914400"/>
          </a:xfrm>
        </p:spPr>
        <p:txBody>
          <a:bodyPr anchor="b" anchorCtr="0"/>
          <a:lstStyle>
            <a:lvl1pPr>
              <a:defRPr sz="3200"/>
            </a:lvl1p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2A01A65B-D54F-AD53-7320-5D272BEC11D3}"/>
              </a:ext>
            </a:extLst>
          </p:cNvPr>
          <p:cNvSpPr>
            <a:spLocks noGrp="1"/>
          </p:cNvSpPr>
          <p:nvPr>
            <p:ph sz="quarter" idx="12"/>
          </p:nvPr>
        </p:nvSpPr>
        <p:spPr>
          <a:xfrm>
            <a:off x="914399" y="2039111"/>
            <a:ext cx="5650992"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E724DBE4-044A-67D8-93C0-EB245AFBB297}"/>
              </a:ext>
            </a:extLst>
          </p:cNvPr>
          <p:cNvSpPr>
            <a:spLocks noGrp="1"/>
          </p:cNvSpPr>
          <p:nvPr>
            <p:ph type="pic" sz="quarter" idx="10"/>
          </p:nvPr>
        </p:nvSpPr>
        <p:spPr>
          <a:xfrm>
            <a:off x="7623125" y="-20757"/>
            <a:ext cx="4589511" cy="6555026"/>
          </a:xfrm>
          <a:custGeom>
            <a:avLst/>
            <a:gdLst>
              <a:gd name="connsiteX0" fmla="*/ 0 w 4573588"/>
              <a:gd name="connsiteY0" fmla="*/ 3278407 h 6556813"/>
              <a:gd name="connsiteX1" fmla="*/ 2286794 w 4573588"/>
              <a:gd name="connsiteY1" fmla="*/ 0 h 6556813"/>
              <a:gd name="connsiteX2" fmla="*/ 4573588 w 4573588"/>
              <a:gd name="connsiteY2" fmla="*/ 3278407 h 6556813"/>
              <a:gd name="connsiteX3" fmla="*/ 2286794 w 4573588"/>
              <a:gd name="connsiteY3" fmla="*/ 6556814 h 6556813"/>
              <a:gd name="connsiteX4" fmla="*/ 0 w 4573588"/>
              <a:gd name="connsiteY4" fmla="*/ 3278407 h 6556813"/>
              <a:gd name="connsiteX0" fmla="*/ 3943 w 4577531"/>
              <a:gd name="connsiteY0" fmla="*/ 3278407 h 6556814"/>
              <a:gd name="connsiteX1" fmla="*/ 1909737 w 4577531"/>
              <a:gd name="connsiteY1" fmla="*/ 0 h 6556814"/>
              <a:gd name="connsiteX2" fmla="*/ 4577531 w 4577531"/>
              <a:gd name="connsiteY2" fmla="*/ 3278407 h 6556814"/>
              <a:gd name="connsiteX3" fmla="*/ 2290737 w 4577531"/>
              <a:gd name="connsiteY3" fmla="*/ 6556814 h 6556814"/>
              <a:gd name="connsiteX4" fmla="*/ 3943 w 4577531"/>
              <a:gd name="connsiteY4" fmla="*/ 3278407 h 6556814"/>
              <a:gd name="connsiteX0" fmla="*/ 2372 w 4749832"/>
              <a:gd name="connsiteY0" fmla="*/ 3670402 h 6948809"/>
              <a:gd name="connsiteX1" fmla="*/ 1908166 w 4749832"/>
              <a:gd name="connsiteY1" fmla="*/ 391995 h 6948809"/>
              <a:gd name="connsiteX2" fmla="*/ 4460073 w 4749832"/>
              <a:gd name="connsiteY2" fmla="*/ 424182 h 6948809"/>
              <a:gd name="connsiteX3" fmla="*/ 4575960 w 4749832"/>
              <a:gd name="connsiteY3" fmla="*/ 3670402 h 6948809"/>
              <a:gd name="connsiteX4" fmla="*/ 2289166 w 4749832"/>
              <a:gd name="connsiteY4" fmla="*/ 6948809 h 6948809"/>
              <a:gd name="connsiteX5" fmla="*/ 2372 w 4749832"/>
              <a:gd name="connsiteY5" fmla="*/ 3670402 h 6948809"/>
              <a:gd name="connsiteX0" fmla="*/ 2372 w 4749832"/>
              <a:gd name="connsiteY0" fmla="*/ 3515592 h 6793999"/>
              <a:gd name="connsiteX1" fmla="*/ 1908166 w 4749832"/>
              <a:gd name="connsiteY1" fmla="*/ 237185 h 6793999"/>
              <a:gd name="connsiteX2" fmla="*/ 4460073 w 4749832"/>
              <a:gd name="connsiteY2" fmla="*/ 269372 h 6793999"/>
              <a:gd name="connsiteX3" fmla="*/ 4575960 w 4749832"/>
              <a:gd name="connsiteY3" fmla="*/ 3515592 h 6793999"/>
              <a:gd name="connsiteX4" fmla="*/ 2289166 w 4749832"/>
              <a:gd name="connsiteY4" fmla="*/ 6793999 h 6793999"/>
              <a:gd name="connsiteX5" fmla="*/ 2372 w 4749832"/>
              <a:gd name="connsiteY5" fmla="*/ 3515592 h 679399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2433 w 4711793"/>
              <a:gd name="connsiteY0" fmla="*/ 4771380 h 6899113"/>
              <a:gd name="connsiteX1" fmla="*/ 1870127 w 4711793"/>
              <a:gd name="connsiteY1" fmla="*/ 321398 h 6899113"/>
              <a:gd name="connsiteX2" fmla="*/ 4422034 w 4711793"/>
              <a:gd name="connsiteY2" fmla="*/ 353585 h 6899113"/>
              <a:gd name="connsiteX3" fmla="*/ 4537921 w 4711793"/>
              <a:gd name="connsiteY3" fmla="*/ 3599805 h 6899113"/>
              <a:gd name="connsiteX4" fmla="*/ 2251127 w 4711793"/>
              <a:gd name="connsiteY4" fmla="*/ 6878212 h 6899113"/>
              <a:gd name="connsiteX5" fmla="*/ 2433 w 4711793"/>
              <a:gd name="connsiteY5" fmla="*/ 4771380 h 6899113"/>
              <a:gd name="connsiteX0" fmla="*/ 2433 w 4711793"/>
              <a:gd name="connsiteY0" fmla="*/ 4736101 h 6863719"/>
              <a:gd name="connsiteX1" fmla="*/ 1870127 w 4711793"/>
              <a:gd name="connsiteY1" fmla="*/ 333744 h 6863719"/>
              <a:gd name="connsiteX2" fmla="*/ 4422034 w 4711793"/>
              <a:gd name="connsiteY2" fmla="*/ 318306 h 6863719"/>
              <a:gd name="connsiteX3" fmla="*/ 4537921 w 4711793"/>
              <a:gd name="connsiteY3" fmla="*/ 3564526 h 6863719"/>
              <a:gd name="connsiteX4" fmla="*/ 2251127 w 4711793"/>
              <a:gd name="connsiteY4" fmla="*/ 6842933 h 6863719"/>
              <a:gd name="connsiteX5" fmla="*/ 2433 w 4711793"/>
              <a:gd name="connsiteY5" fmla="*/ 4736101 h 6863719"/>
              <a:gd name="connsiteX0" fmla="*/ 2995 w 4712355"/>
              <a:gd name="connsiteY0" fmla="*/ 4417795 h 6545413"/>
              <a:gd name="connsiteX1" fmla="*/ 1870689 w 4712355"/>
              <a:gd name="connsiteY1" fmla="*/ 15438 h 6545413"/>
              <a:gd name="connsiteX2" fmla="*/ 4422596 w 4712355"/>
              <a:gd name="connsiteY2" fmla="*/ 0 h 6545413"/>
              <a:gd name="connsiteX3" fmla="*/ 4538483 w 4712355"/>
              <a:gd name="connsiteY3" fmla="*/ 3246220 h 6545413"/>
              <a:gd name="connsiteX4" fmla="*/ 2251689 w 4712355"/>
              <a:gd name="connsiteY4" fmla="*/ 6524627 h 6545413"/>
              <a:gd name="connsiteX5" fmla="*/ 2995 w 4712355"/>
              <a:gd name="connsiteY5" fmla="*/ 4417795 h 6545413"/>
              <a:gd name="connsiteX0" fmla="*/ 3403 w 4712763"/>
              <a:gd name="connsiteY0" fmla="*/ 4724021 h 6851639"/>
              <a:gd name="connsiteX1" fmla="*/ 1871097 w 4712763"/>
              <a:gd name="connsiteY1" fmla="*/ 321664 h 6851639"/>
              <a:gd name="connsiteX2" fmla="*/ 4423004 w 4712763"/>
              <a:gd name="connsiteY2" fmla="*/ 306226 h 6851639"/>
              <a:gd name="connsiteX3" fmla="*/ 4538891 w 4712763"/>
              <a:gd name="connsiteY3" fmla="*/ 3552446 h 6851639"/>
              <a:gd name="connsiteX4" fmla="*/ 2252097 w 4712763"/>
              <a:gd name="connsiteY4" fmla="*/ 6830853 h 6851639"/>
              <a:gd name="connsiteX5" fmla="*/ 3403 w 4712763"/>
              <a:gd name="connsiteY5" fmla="*/ 4724021 h 6851639"/>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12060 w 4721420"/>
              <a:gd name="connsiteY0" fmla="*/ 4417795 h 6545413"/>
              <a:gd name="connsiteX1" fmla="*/ 1879754 w 4721420"/>
              <a:gd name="connsiteY1" fmla="*/ 15438 h 6545413"/>
              <a:gd name="connsiteX2" fmla="*/ 4431661 w 4721420"/>
              <a:gd name="connsiteY2" fmla="*/ 0 h 6545413"/>
              <a:gd name="connsiteX3" fmla="*/ 4547548 w 4721420"/>
              <a:gd name="connsiteY3" fmla="*/ 3246220 h 6545413"/>
              <a:gd name="connsiteX4" fmla="*/ 2260754 w 4721420"/>
              <a:gd name="connsiteY4" fmla="*/ 6524627 h 6545413"/>
              <a:gd name="connsiteX5" fmla="*/ 12060 w 4721420"/>
              <a:gd name="connsiteY5" fmla="*/ 4417795 h 6545413"/>
              <a:gd name="connsiteX0" fmla="*/ 17431 w 4726791"/>
              <a:gd name="connsiteY0" fmla="*/ 4417795 h 6545976"/>
              <a:gd name="connsiteX1" fmla="*/ 1885125 w 4726791"/>
              <a:gd name="connsiteY1" fmla="*/ 15438 h 6545976"/>
              <a:gd name="connsiteX2" fmla="*/ 4437032 w 4726791"/>
              <a:gd name="connsiteY2" fmla="*/ 0 h 6545976"/>
              <a:gd name="connsiteX3" fmla="*/ 4552919 w 4726791"/>
              <a:gd name="connsiteY3" fmla="*/ 3246220 h 6545976"/>
              <a:gd name="connsiteX4" fmla="*/ 2266125 w 4726791"/>
              <a:gd name="connsiteY4" fmla="*/ 6524627 h 6545976"/>
              <a:gd name="connsiteX5" fmla="*/ 17431 w 4726791"/>
              <a:gd name="connsiteY5" fmla="*/ 4417795 h 6545976"/>
              <a:gd name="connsiteX0" fmla="*/ 32352 w 4741712"/>
              <a:gd name="connsiteY0" fmla="*/ 4417795 h 6542761"/>
              <a:gd name="connsiteX1" fmla="*/ 1900046 w 4741712"/>
              <a:gd name="connsiteY1" fmla="*/ 15438 h 6542761"/>
              <a:gd name="connsiteX2" fmla="*/ 4451953 w 4741712"/>
              <a:gd name="connsiteY2" fmla="*/ 0 h 6542761"/>
              <a:gd name="connsiteX3" fmla="*/ 4567840 w 4741712"/>
              <a:gd name="connsiteY3" fmla="*/ 3246220 h 6542761"/>
              <a:gd name="connsiteX4" fmla="*/ 2281046 w 4741712"/>
              <a:gd name="connsiteY4" fmla="*/ 6524627 h 6542761"/>
              <a:gd name="connsiteX5" fmla="*/ 32352 w 4741712"/>
              <a:gd name="connsiteY5" fmla="*/ 4417795 h 6542761"/>
              <a:gd name="connsiteX0" fmla="*/ 29235 w 4738595"/>
              <a:gd name="connsiteY0" fmla="*/ 4417795 h 6545413"/>
              <a:gd name="connsiteX1" fmla="*/ 1896929 w 4738595"/>
              <a:gd name="connsiteY1" fmla="*/ 15438 h 6545413"/>
              <a:gd name="connsiteX2" fmla="*/ 4448836 w 4738595"/>
              <a:gd name="connsiteY2" fmla="*/ 0 h 6545413"/>
              <a:gd name="connsiteX3" fmla="*/ 4564723 w 4738595"/>
              <a:gd name="connsiteY3" fmla="*/ 3246220 h 6545413"/>
              <a:gd name="connsiteX4" fmla="*/ 2620829 w 4738595"/>
              <a:gd name="connsiteY4" fmla="*/ 6524627 h 6545413"/>
              <a:gd name="connsiteX5" fmla="*/ 29235 w 4738595"/>
              <a:gd name="connsiteY5" fmla="*/ 4417795 h 6545413"/>
              <a:gd name="connsiteX0" fmla="*/ 23668 w 4733028"/>
              <a:gd name="connsiteY0" fmla="*/ 4417795 h 6545413"/>
              <a:gd name="connsiteX1" fmla="*/ 1891362 w 4733028"/>
              <a:gd name="connsiteY1" fmla="*/ 15438 h 6545413"/>
              <a:gd name="connsiteX2" fmla="*/ 4443269 w 4733028"/>
              <a:gd name="connsiteY2" fmla="*/ 0 h 6545413"/>
              <a:gd name="connsiteX3" fmla="*/ 4559156 w 4733028"/>
              <a:gd name="connsiteY3" fmla="*/ 3246220 h 6545413"/>
              <a:gd name="connsiteX4" fmla="*/ 2615262 w 4733028"/>
              <a:gd name="connsiteY4" fmla="*/ 6524627 h 6545413"/>
              <a:gd name="connsiteX5" fmla="*/ 23668 w 4733028"/>
              <a:gd name="connsiteY5" fmla="*/ 4417795 h 6545413"/>
              <a:gd name="connsiteX0" fmla="*/ 4994 w 4714354"/>
              <a:gd name="connsiteY0" fmla="*/ 4417795 h 6549476"/>
              <a:gd name="connsiteX1" fmla="*/ 1872688 w 4714354"/>
              <a:gd name="connsiteY1" fmla="*/ 15438 h 6549476"/>
              <a:gd name="connsiteX2" fmla="*/ 4424595 w 4714354"/>
              <a:gd name="connsiteY2" fmla="*/ 0 h 6549476"/>
              <a:gd name="connsiteX3" fmla="*/ 4540482 w 4714354"/>
              <a:gd name="connsiteY3" fmla="*/ 3246220 h 6549476"/>
              <a:gd name="connsiteX4" fmla="*/ 2596588 w 4714354"/>
              <a:gd name="connsiteY4" fmla="*/ 6524627 h 6549476"/>
              <a:gd name="connsiteX5" fmla="*/ 4994 w 4714354"/>
              <a:gd name="connsiteY5" fmla="*/ 4417795 h 6549476"/>
              <a:gd name="connsiteX0" fmla="*/ 26445 w 4735805"/>
              <a:gd name="connsiteY0" fmla="*/ 4417795 h 6543881"/>
              <a:gd name="connsiteX1" fmla="*/ 1894139 w 4735805"/>
              <a:gd name="connsiteY1" fmla="*/ 15438 h 6543881"/>
              <a:gd name="connsiteX2" fmla="*/ 4446046 w 4735805"/>
              <a:gd name="connsiteY2" fmla="*/ 0 h 6543881"/>
              <a:gd name="connsiteX3" fmla="*/ 4561933 w 4735805"/>
              <a:gd name="connsiteY3" fmla="*/ 3246220 h 6543881"/>
              <a:gd name="connsiteX4" fmla="*/ 2618039 w 4735805"/>
              <a:gd name="connsiteY4" fmla="*/ 6524627 h 6543881"/>
              <a:gd name="connsiteX5" fmla="*/ 26445 w 4735805"/>
              <a:gd name="connsiteY5" fmla="*/ 4417795 h 6543881"/>
              <a:gd name="connsiteX0" fmla="*/ 26445 w 4735805"/>
              <a:gd name="connsiteY0" fmla="*/ 4417795 h 6524810"/>
              <a:gd name="connsiteX1" fmla="*/ 1894139 w 4735805"/>
              <a:gd name="connsiteY1" fmla="*/ 15438 h 6524810"/>
              <a:gd name="connsiteX2" fmla="*/ 4446046 w 4735805"/>
              <a:gd name="connsiteY2" fmla="*/ 0 h 6524810"/>
              <a:gd name="connsiteX3" fmla="*/ 4561933 w 4735805"/>
              <a:gd name="connsiteY3" fmla="*/ 3246220 h 6524810"/>
              <a:gd name="connsiteX4" fmla="*/ 2618039 w 4735805"/>
              <a:gd name="connsiteY4" fmla="*/ 6524627 h 6524810"/>
              <a:gd name="connsiteX5" fmla="*/ 26445 w 4735805"/>
              <a:gd name="connsiteY5" fmla="*/ 4417795 h 6524810"/>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681167"/>
              <a:gd name="connsiteY0" fmla="*/ 4417795 h 6610217"/>
              <a:gd name="connsiteX1" fmla="*/ 1894139 w 4681167"/>
              <a:gd name="connsiteY1" fmla="*/ 15438 h 6610217"/>
              <a:gd name="connsiteX2" fmla="*/ 4446046 w 4681167"/>
              <a:gd name="connsiteY2" fmla="*/ 0 h 6610217"/>
              <a:gd name="connsiteX3" fmla="*/ 4504783 w 4681167"/>
              <a:gd name="connsiteY3" fmla="*/ 5627470 h 6610217"/>
              <a:gd name="connsiteX4" fmla="*/ 2618039 w 4681167"/>
              <a:gd name="connsiteY4" fmla="*/ 6524627 h 6610217"/>
              <a:gd name="connsiteX5" fmla="*/ 26445 w 4681167"/>
              <a:gd name="connsiteY5" fmla="*/ 4417795 h 6610217"/>
              <a:gd name="connsiteX0" fmla="*/ 26445 w 4706902"/>
              <a:gd name="connsiteY0" fmla="*/ 4417795 h 6614982"/>
              <a:gd name="connsiteX1" fmla="*/ 1894139 w 4706902"/>
              <a:gd name="connsiteY1" fmla="*/ 15438 h 6614982"/>
              <a:gd name="connsiteX2" fmla="*/ 4446046 w 4706902"/>
              <a:gd name="connsiteY2" fmla="*/ 0 h 6614982"/>
              <a:gd name="connsiteX3" fmla="*/ 4571458 w 4706902"/>
              <a:gd name="connsiteY3" fmla="*/ 5646520 h 6614982"/>
              <a:gd name="connsiteX4" fmla="*/ 2618039 w 4706902"/>
              <a:gd name="connsiteY4" fmla="*/ 6524627 h 6614982"/>
              <a:gd name="connsiteX5" fmla="*/ 26445 w 4706902"/>
              <a:gd name="connsiteY5" fmla="*/ 4417795 h 6614982"/>
              <a:gd name="connsiteX0" fmla="*/ 26445 w 4688588"/>
              <a:gd name="connsiteY0" fmla="*/ 4417795 h 6614982"/>
              <a:gd name="connsiteX1" fmla="*/ 1894139 w 4688588"/>
              <a:gd name="connsiteY1" fmla="*/ 15438 h 6614982"/>
              <a:gd name="connsiteX2" fmla="*/ 4446046 w 4688588"/>
              <a:gd name="connsiteY2" fmla="*/ 0 h 6614982"/>
              <a:gd name="connsiteX3" fmla="*/ 4571458 w 4688588"/>
              <a:gd name="connsiteY3" fmla="*/ 5646520 h 6614982"/>
              <a:gd name="connsiteX4" fmla="*/ 2618039 w 4688588"/>
              <a:gd name="connsiteY4" fmla="*/ 6524627 h 6614982"/>
              <a:gd name="connsiteX5" fmla="*/ 26445 w 4688588"/>
              <a:gd name="connsiteY5" fmla="*/ 4417795 h 6614982"/>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47608 h 6644795"/>
              <a:gd name="connsiteX1" fmla="*/ 1894139 w 4713932"/>
              <a:gd name="connsiteY1" fmla="*/ 45251 h 6644795"/>
              <a:gd name="connsiteX2" fmla="*/ 4446046 w 4713932"/>
              <a:gd name="connsiteY2" fmla="*/ 29813 h 6644795"/>
              <a:gd name="connsiteX3" fmla="*/ 4550821 w 4713932"/>
              <a:gd name="connsiteY3" fmla="*/ 553688 h 6644795"/>
              <a:gd name="connsiteX4" fmla="*/ 4571458 w 4713932"/>
              <a:gd name="connsiteY4" fmla="*/ 5676333 h 6644795"/>
              <a:gd name="connsiteX5" fmla="*/ 2618039 w 4713932"/>
              <a:gd name="connsiteY5" fmla="*/ 6554440 h 6644795"/>
              <a:gd name="connsiteX6" fmla="*/ 26445 w 4713932"/>
              <a:gd name="connsiteY6" fmla="*/ 4447608 h 6644795"/>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5238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28951 h 6626138"/>
              <a:gd name="connsiteX1" fmla="*/ 1894139 w 4713932"/>
              <a:gd name="connsiteY1" fmla="*/ 26594 h 6626138"/>
              <a:gd name="connsiteX2" fmla="*/ 4446046 w 4713932"/>
              <a:gd name="connsiteY2" fmla="*/ 11156 h 6626138"/>
              <a:gd name="connsiteX3" fmla="*/ 4550821 w 4713932"/>
              <a:gd name="connsiteY3" fmla="*/ 128631 h 6626138"/>
              <a:gd name="connsiteX4" fmla="*/ 4571458 w 4713932"/>
              <a:gd name="connsiteY4" fmla="*/ 5657676 h 6626138"/>
              <a:gd name="connsiteX5" fmla="*/ 2618039 w 4713932"/>
              <a:gd name="connsiteY5" fmla="*/ 6535783 h 6626138"/>
              <a:gd name="connsiteX6" fmla="*/ 26445 w 4713932"/>
              <a:gd name="connsiteY6" fmla="*/ 4428951 h 6626138"/>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9590 h 6616777"/>
              <a:gd name="connsiteX1" fmla="*/ 1894139 w 4713932"/>
              <a:gd name="connsiteY1" fmla="*/ 17233 h 6616777"/>
              <a:gd name="connsiteX2" fmla="*/ 444604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19590 h 6616777"/>
              <a:gd name="connsiteX1" fmla="*/ 1894139 w 4713932"/>
              <a:gd name="connsiteY1" fmla="*/ 17233 h 6616777"/>
              <a:gd name="connsiteX2" fmla="*/ 440032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39546 h 6636733"/>
              <a:gd name="connsiteX1" fmla="*/ 1894139 w 4713932"/>
              <a:gd name="connsiteY1" fmla="*/ 37189 h 6636733"/>
              <a:gd name="connsiteX2" fmla="*/ 4374926 w 4713932"/>
              <a:gd name="connsiteY2" fmla="*/ 1431 h 6636733"/>
              <a:gd name="connsiteX3" fmla="*/ 4550821 w 4713932"/>
              <a:gd name="connsiteY3" fmla="*/ 139226 h 6636733"/>
              <a:gd name="connsiteX4" fmla="*/ 4571458 w 4713932"/>
              <a:gd name="connsiteY4" fmla="*/ 5668271 h 6636733"/>
              <a:gd name="connsiteX5" fmla="*/ 2618039 w 4713932"/>
              <a:gd name="connsiteY5" fmla="*/ 6546378 h 6636733"/>
              <a:gd name="connsiteX6" fmla="*/ 26445 w 4713932"/>
              <a:gd name="connsiteY6" fmla="*/ 4439546 h 6636733"/>
              <a:gd name="connsiteX0" fmla="*/ 26445 w 4713932"/>
              <a:gd name="connsiteY0" fmla="*/ 4439063 h 6636250"/>
              <a:gd name="connsiteX1" fmla="*/ 1894139 w 4713932"/>
              <a:gd name="connsiteY1" fmla="*/ 36706 h 6636250"/>
              <a:gd name="connsiteX2" fmla="*/ 4374926 w 4713932"/>
              <a:gd name="connsiteY2" fmla="*/ 948 h 6636250"/>
              <a:gd name="connsiteX3" fmla="*/ 4550821 w 4713932"/>
              <a:gd name="connsiteY3" fmla="*/ 189543 h 6636250"/>
              <a:gd name="connsiteX4" fmla="*/ 4571458 w 4713932"/>
              <a:gd name="connsiteY4" fmla="*/ 5667788 h 6636250"/>
              <a:gd name="connsiteX5" fmla="*/ 2618039 w 4713932"/>
              <a:gd name="connsiteY5" fmla="*/ 6545895 h 6636250"/>
              <a:gd name="connsiteX6" fmla="*/ 26445 w 4713932"/>
              <a:gd name="connsiteY6" fmla="*/ 4439063 h 6636250"/>
              <a:gd name="connsiteX0" fmla="*/ 21007 w 4708494"/>
              <a:gd name="connsiteY0" fmla="*/ 4439063 h 6636250"/>
              <a:gd name="connsiteX1" fmla="*/ 1919181 w 4708494"/>
              <a:gd name="connsiteY1" fmla="*/ 6226 h 6636250"/>
              <a:gd name="connsiteX2" fmla="*/ 4369488 w 4708494"/>
              <a:gd name="connsiteY2" fmla="*/ 948 h 6636250"/>
              <a:gd name="connsiteX3" fmla="*/ 4545383 w 4708494"/>
              <a:gd name="connsiteY3" fmla="*/ 189543 h 6636250"/>
              <a:gd name="connsiteX4" fmla="*/ 4566020 w 4708494"/>
              <a:gd name="connsiteY4" fmla="*/ 5667788 h 6636250"/>
              <a:gd name="connsiteX5" fmla="*/ 2612601 w 4708494"/>
              <a:gd name="connsiteY5" fmla="*/ 6545895 h 6636250"/>
              <a:gd name="connsiteX6" fmla="*/ 21007 w 4708494"/>
              <a:gd name="connsiteY6" fmla="*/ 4439063 h 6636250"/>
              <a:gd name="connsiteX0" fmla="*/ 19363 w 4706850"/>
              <a:gd name="connsiteY0" fmla="*/ 4448077 h 6645264"/>
              <a:gd name="connsiteX1" fmla="*/ 1937857 w 4706850"/>
              <a:gd name="connsiteY1" fmla="*/ 0 h 6645264"/>
              <a:gd name="connsiteX2" fmla="*/ 4367844 w 4706850"/>
              <a:gd name="connsiteY2" fmla="*/ 9962 h 6645264"/>
              <a:gd name="connsiteX3" fmla="*/ 4543739 w 4706850"/>
              <a:gd name="connsiteY3" fmla="*/ 198557 h 6645264"/>
              <a:gd name="connsiteX4" fmla="*/ 4564376 w 4706850"/>
              <a:gd name="connsiteY4" fmla="*/ 5676802 h 6645264"/>
              <a:gd name="connsiteX5" fmla="*/ 2610957 w 4706850"/>
              <a:gd name="connsiteY5" fmla="*/ 6554909 h 6645264"/>
              <a:gd name="connsiteX6" fmla="*/ 19363 w 4706850"/>
              <a:gd name="connsiteY6" fmla="*/ 4448077 h 6645264"/>
              <a:gd name="connsiteX0" fmla="*/ 17092 w 4704579"/>
              <a:gd name="connsiteY0" fmla="*/ 4448077 h 6645264"/>
              <a:gd name="connsiteX1" fmla="*/ 1935586 w 4704579"/>
              <a:gd name="connsiteY1" fmla="*/ 0 h 6645264"/>
              <a:gd name="connsiteX2" fmla="*/ 4365573 w 4704579"/>
              <a:gd name="connsiteY2" fmla="*/ 9962 h 6645264"/>
              <a:gd name="connsiteX3" fmla="*/ 4541468 w 4704579"/>
              <a:gd name="connsiteY3" fmla="*/ 198557 h 6645264"/>
              <a:gd name="connsiteX4" fmla="*/ 4562105 w 4704579"/>
              <a:gd name="connsiteY4" fmla="*/ 5676802 h 6645264"/>
              <a:gd name="connsiteX5" fmla="*/ 2608686 w 4704579"/>
              <a:gd name="connsiteY5" fmla="*/ 6554909 h 6645264"/>
              <a:gd name="connsiteX6" fmla="*/ 17092 w 4704579"/>
              <a:gd name="connsiteY6" fmla="*/ 4448077 h 6645264"/>
              <a:gd name="connsiteX0" fmla="*/ 17092 w 4702381"/>
              <a:gd name="connsiteY0" fmla="*/ 4448077 h 6645264"/>
              <a:gd name="connsiteX1" fmla="*/ 1935586 w 4702381"/>
              <a:gd name="connsiteY1" fmla="*/ 0 h 6645264"/>
              <a:gd name="connsiteX2" fmla="*/ 4365573 w 4702381"/>
              <a:gd name="connsiteY2" fmla="*/ 9962 h 6645264"/>
              <a:gd name="connsiteX3" fmla="*/ 4541468 w 4702381"/>
              <a:gd name="connsiteY3" fmla="*/ 198557 h 6645264"/>
              <a:gd name="connsiteX4" fmla="*/ 4562105 w 4702381"/>
              <a:gd name="connsiteY4" fmla="*/ 5676802 h 6645264"/>
              <a:gd name="connsiteX5" fmla="*/ 2608686 w 4702381"/>
              <a:gd name="connsiteY5" fmla="*/ 6554909 h 6645264"/>
              <a:gd name="connsiteX6" fmla="*/ 17092 w 4702381"/>
              <a:gd name="connsiteY6" fmla="*/ 4448077 h 6645264"/>
              <a:gd name="connsiteX0" fmla="*/ 17092 w 4701301"/>
              <a:gd name="connsiteY0" fmla="*/ 4448077 h 6645264"/>
              <a:gd name="connsiteX1" fmla="*/ 1935586 w 4701301"/>
              <a:gd name="connsiteY1" fmla="*/ 0 h 6645264"/>
              <a:gd name="connsiteX2" fmla="*/ 4365573 w 4701301"/>
              <a:gd name="connsiteY2" fmla="*/ 9962 h 6645264"/>
              <a:gd name="connsiteX3" fmla="*/ 4541468 w 4701301"/>
              <a:gd name="connsiteY3" fmla="*/ 198557 h 6645264"/>
              <a:gd name="connsiteX4" fmla="*/ 4562105 w 4701301"/>
              <a:gd name="connsiteY4" fmla="*/ 5676802 h 6645264"/>
              <a:gd name="connsiteX5" fmla="*/ 2608686 w 4701301"/>
              <a:gd name="connsiteY5" fmla="*/ 6554909 h 6645264"/>
              <a:gd name="connsiteX6" fmla="*/ 17092 w 4701301"/>
              <a:gd name="connsiteY6" fmla="*/ 4448077 h 6645264"/>
              <a:gd name="connsiteX0" fmla="*/ 17092 w 4562105"/>
              <a:gd name="connsiteY0" fmla="*/ 4448077 h 6645264"/>
              <a:gd name="connsiteX1" fmla="*/ 1935586 w 4562105"/>
              <a:gd name="connsiteY1" fmla="*/ 0 h 6645264"/>
              <a:gd name="connsiteX2" fmla="*/ 4365573 w 4562105"/>
              <a:gd name="connsiteY2" fmla="*/ 9962 h 6645264"/>
              <a:gd name="connsiteX3" fmla="*/ 4541468 w 4562105"/>
              <a:gd name="connsiteY3" fmla="*/ 198557 h 6645264"/>
              <a:gd name="connsiteX4" fmla="*/ 4562105 w 4562105"/>
              <a:gd name="connsiteY4" fmla="*/ 5676802 h 6645264"/>
              <a:gd name="connsiteX5" fmla="*/ 2608686 w 4562105"/>
              <a:gd name="connsiteY5" fmla="*/ 6554909 h 6645264"/>
              <a:gd name="connsiteX6" fmla="*/ 17092 w 4562105"/>
              <a:gd name="connsiteY6" fmla="*/ 4448077 h 6645264"/>
              <a:gd name="connsiteX0" fmla="*/ 17092 w 4562105"/>
              <a:gd name="connsiteY0" fmla="*/ 4448077 h 6592556"/>
              <a:gd name="connsiteX1" fmla="*/ 1935586 w 4562105"/>
              <a:gd name="connsiteY1" fmla="*/ 0 h 6592556"/>
              <a:gd name="connsiteX2" fmla="*/ 4365573 w 4562105"/>
              <a:gd name="connsiteY2" fmla="*/ 9962 h 6592556"/>
              <a:gd name="connsiteX3" fmla="*/ 4541468 w 4562105"/>
              <a:gd name="connsiteY3" fmla="*/ 198557 h 6592556"/>
              <a:gd name="connsiteX4" fmla="*/ 4562105 w 4562105"/>
              <a:gd name="connsiteY4" fmla="*/ 5676802 h 6592556"/>
              <a:gd name="connsiteX5" fmla="*/ 2608686 w 4562105"/>
              <a:gd name="connsiteY5" fmla="*/ 6554909 h 6592556"/>
              <a:gd name="connsiteX6" fmla="*/ 17092 w 4562105"/>
              <a:gd name="connsiteY6" fmla="*/ 4448077 h 6592556"/>
              <a:gd name="connsiteX0" fmla="*/ 17092 w 4562105"/>
              <a:gd name="connsiteY0" fmla="*/ 4448077 h 6561473"/>
              <a:gd name="connsiteX1" fmla="*/ 1935586 w 4562105"/>
              <a:gd name="connsiteY1" fmla="*/ 0 h 6561473"/>
              <a:gd name="connsiteX2" fmla="*/ 4365573 w 4562105"/>
              <a:gd name="connsiteY2" fmla="*/ 9962 h 6561473"/>
              <a:gd name="connsiteX3" fmla="*/ 4541468 w 4562105"/>
              <a:gd name="connsiteY3" fmla="*/ 198557 h 6561473"/>
              <a:gd name="connsiteX4" fmla="*/ 4562105 w 4562105"/>
              <a:gd name="connsiteY4" fmla="*/ 5676802 h 6561473"/>
              <a:gd name="connsiteX5" fmla="*/ 2608686 w 4562105"/>
              <a:gd name="connsiteY5" fmla="*/ 6554909 h 6561473"/>
              <a:gd name="connsiteX6" fmla="*/ 17092 w 4562105"/>
              <a:gd name="connsiteY6" fmla="*/ 4448077 h 6561473"/>
              <a:gd name="connsiteX0" fmla="*/ 18334 w 4563347"/>
              <a:gd name="connsiteY0" fmla="*/ 4448077 h 6561473"/>
              <a:gd name="connsiteX1" fmla="*/ 1936828 w 4563347"/>
              <a:gd name="connsiteY1" fmla="*/ 0 h 6561473"/>
              <a:gd name="connsiteX2" fmla="*/ 4366815 w 4563347"/>
              <a:gd name="connsiteY2" fmla="*/ 9962 h 6561473"/>
              <a:gd name="connsiteX3" fmla="*/ 4542710 w 4563347"/>
              <a:gd name="connsiteY3" fmla="*/ 198557 h 6561473"/>
              <a:gd name="connsiteX4" fmla="*/ 4563347 w 4563347"/>
              <a:gd name="connsiteY4" fmla="*/ 5676802 h 6561473"/>
              <a:gd name="connsiteX5" fmla="*/ 2609928 w 4563347"/>
              <a:gd name="connsiteY5" fmla="*/ 6554909 h 6561473"/>
              <a:gd name="connsiteX6" fmla="*/ 18334 w 4563347"/>
              <a:gd name="connsiteY6" fmla="*/ 4448077 h 6561473"/>
              <a:gd name="connsiteX0" fmla="*/ 20715 w 4565728"/>
              <a:gd name="connsiteY0" fmla="*/ 4448077 h 6564701"/>
              <a:gd name="connsiteX1" fmla="*/ 1939209 w 4565728"/>
              <a:gd name="connsiteY1" fmla="*/ 0 h 6564701"/>
              <a:gd name="connsiteX2" fmla="*/ 4369196 w 4565728"/>
              <a:gd name="connsiteY2" fmla="*/ 9962 h 6564701"/>
              <a:gd name="connsiteX3" fmla="*/ 4545091 w 4565728"/>
              <a:gd name="connsiteY3" fmla="*/ 198557 h 6564701"/>
              <a:gd name="connsiteX4" fmla="*/ 4565728 w 4565728"/>
              <a:gd name="connsiteY4" fmla="*/ 5676802 h 6564701"/>
              <a:gd name="connsiteX5" fmla="*/ 2612309 w 4565728"/>
              <a:gd name="connsiteY5" fmla="*/ 6554909 h 6564701"/>
              <a:gd name="connsiteX6" fmla="*/ 1024651 w 4565728"/>
              <a:gd name="connsiteY6" fmla="*/ 6039287 h 6564701"/>
              <a:gd name="connsiteX7" fmla="*/ 20715 w 4565728"/>
              <a:gd name="connsiteY7" fmla="*/ 4448077 h 6564701"/>
              <a:gd name="connsiteX0" fmla="*/ 20715 w 4565728"/>
              <a:gd name="connsiteY0" fmla="*/ 4448077 h 6562037"/>
              <a:gd name="connsiteX1" fmla="*/ 1939209 w 4565728"/>
              <a:gd name="connsiteY1" fmla="*/ 0 h 6562037"/>
              <a:gd name="connsiteX2" fmla="*/ 4369196 w 4565728"/>
              <a:gd name="connsiteY2" fmla="*/ 9962 h 6562037"/>
              <a:gd name="connsiteX3" fmla="*/ 4545091 w 4565728"/>
              <a:gd name="connsiteY3" fmla="*/ 198557 h 6562037"/>
              <a:gd name="connsiteX4" fmla="*/ 4565728 w 4565728"/>
              <a:gd name="connsiteY4" fmla="*/ 5676802 h 6562037"/>
              <a:gd name="connsiteX5" fmla="*/ 2612309 w 4565728"/>
              <a:gd name="connsiteY5" fmla="*/ 6554909 h 6562037"/>
              <a:gd name="connsiteX6" fmla="*/ 1024651 w 4565728"/>
              <a:gd name="connsiteY6" fmla="*/ 6039287 h 6562037"/>
              <a:gd name="connsiteX7" fmla="*/ 20715 w 4565728"/>
              <a:gd name="connsiteY7" fmla="*/ 4448077 h 6562037"/>
              <a:gd name="connsiteX0" fmla="*/ 20715 w 4565728"/>
              <a:gd name="connsiteY0" fmla="*/ 4448077 h 6556271"/>
              <a:gd name="connsiteX1" fmla="*/ 1939209 w 4565728"/>
              <a:gd name="connsiteY1" fmla="*/ 0 h 6556271"/>
              <a:gd name="connsiteX2" fmla="*/ 4369196 w 4565728"/>
              <a:gd name="connsiteY2" fmla="*/ 9962 h 6556271"/>
              <a:gd name="connsiteX3" fmla="*/ 4545091 w 4565728"/>
              <a:gd name="connsiteY3" fmla="*/ 198557 h 6556271"/>
              <a:gd name="connsiteX4" fmla="*/ 4565728 w 4565728"/>
              <a:gd name="connsiteY4" fmla="*/ 5676802 h 6556271"/>
              <a:gd name="connsiteX5" fmla="*/ 2612309 w 4565728"/>
              <a:gd name="connsiteY5" fmla="*/ 6554909 h 6556271"/>
              <a:gd name="connsiteX6" fmla="*/ 1024651 w 4565728"/>
              <a:gd name="connsiteY6" fmla="*/ 6039287 h 6556271"/>
              <a:gd name="connsiteX7" fmla="*/ 20715 w 4565728"/>
              <a:gd name="connsiteY7" fmla="*/ 4448077 h 6556271"/>
              <a:gd name="connsiteX0" fmla="*/ 14580 w 4559593"/>
              <a:gd name="connsiteY0" fmla="*/ 4448077 h 6556271"/>
              <a:gd name="connsiteX1" fmla="*/ 1933074 w 4559593"/>
              <a:gd name="connsiteY1" fmla="*/ 0 h 6556271"/>
              <a:gd name="connsiteX2" fmla="*/ 4363061 w 4559593"/>
              <a:gd name="connsiteY2" fmla="*/ 9962 h 6556271"/>
              <a:gd name="connsiteX3" fmla="*/ 4538956 w 4559593"/>
              <a:gd name="connsiteY3" fmla="*/ 198557 h 6556271"/>
              <a:gd name="connsiteX4" fmla="*/ 4559593 w 4559593"/>
              <a:gd name="connsiteY4" fmla="*/ 5676802 h 6556271"/>
              <a:gd name="connsiteX5" fmla="*/ 2606174 w 4559593"/>
              <a:gd name="connsiteY5" fmla="*/ 6554909 h 6556271"/>
              <a:gd name="connsiteX6" fmla="*/ 1018516 w 4559593"/>
              <a:gd name="connsiteY6" fmla="*/ 6039287 h 6556271"/>
              <a:gd name="connsiteX7" fmla="*/ 14580 w 4559593"/>
              <a:gd name="connsiteY7" fmla="*/ 4448077 h 6556271"/>
              <a:gd name="connsiteX0" fmla="*/ 22013 w 4567026"/>
              <a:gd name="connsiteY0" fmla="*/ 4448077 h 6562037"/>
              <a:gd name="connsiteX1" fmla="*/ 1940507 w 4567026"/>
              <a:gd name="connsiteY1" fmla="*/ 0 h 6562037"/>
              <a:gd name="connsiteX2" fmla="*/ 4370494 w 4567026"/>
              <a:gd name="connsiteY2" fmla="*/ 9962 h 6562037"/>
              <a:gd name="connsiteX3" fmla="*/ 4546389 w 4567026"/>
              <a:gd name="connsiteY3" fmla="*/ 198557 h 6562037"/>
              <a:gd name="connsiteX4" fmla="*/ 4567026 w 4567026"/>
              <a:gd name="connsiteY4" fmla="*/ 5676802 h 6562037"/>
              <a:gd name="connsiteX5" fmla="*/ 2613607 w 4567026"/>
              <a:gd name="connsiteY5" fmla="*/ 6554909 h 6562037"/>
              <a:gd name="connsiteX6" fmla="*/ 1005629 w 4567026"/>
              <a:gd name="connsiteY6" fmla="*/ 6039287 h 6562037"/>
              <a:gd name="connsiteX7" fmla="*/ 22013 w 4567026"/>
              <a:gd name="connsiteY7" fmla="*/ 4448077 h 6562037"/>
              <a:gd name="connsiteX0" fmla="*/ 22013 w 4567026"/>
              <a:gd name="connsiteY0" fmla="*/ 4448077 h 6561948"/>
              <a:gd name="connsiteX1" fmla="*/ 1940507 w 4567026"/>
              <a:gd name="connsiteY1" fmla="*/ 0 h 6561948"/>
              <a:gd name="connsiteX2" fmla="*/ 4370494 w 4567026"/>
              <a:gd name="connsiteY2" fmla="*/ 9962 h 6561948"/>
              <a:gd name="connsiteX3" fmla="*/ 4546389 w 4567026"/>
              <a:gd name="connsiteY3" fmla="*/ 198557 h 6561948"/>
              <a:gd name="connsiteX4" fmla="*/ 4567026 w 4567026"/>
              <a:gd name="connsiteY4" fmla="*/ 5676802 h 6561948"/>
              <a:gd name="connsiteX5" fmla="*/ 2613607 w 4567026"/>
              <a:gd name="connsiteY5" fmla="*/ 6554909 h 6561948"/>
              <a:gd name="connsiteX6" fmla="*/ 1005629 w 4567026"/>
              <a:gd name="connsiteY6" fmla="*/ 6039287 h 6561948"/>
              <a:gd name="connsiteX7" fmla="*/ 22013 w 4567026"/>
              <a:gd name="connsiteY7" fmla="*/ 4448077 h 6561948"/>
              <a:gd name="connsiteX0" fmla="*/ 22013 w 4567026"/>
              <a:gd name="connsiteY0" fmla="*/ 4448077 h 6554958"/>
              <a:gd name="connsiteX1" fmla="*/ 1940507 w 4567026"/>
              <a:gd name="connsiteY1" fmla="*/ 0 h 6554958"/>
              <a:gd name="connsiteX2" fmla="*/ 4370494 w 4567026"/>
              <a:gd name="connsiteY2" fmla="*/ 9962 h 6554958"/>
              <a:gd name="connsiteX3" fmla="*/ 4546389 w 4567026"/>
              <a:gd name="connsiteY3" fmla="*/ 198557 h 6554958"/>
              <a:gd name="connsiteX4" fmla="*/ 4567026 w 4567026"/>
              <a:gd name="connsiteY4" fmla="*/ 5676802 h 6554958"/>
              <a:gd name="connsiteX5" fmla="*/ 2613607 w 4567026"/>
              <a:gd name="connsiteY5" fmla="*/ 6554909 h 6554958"/>
              <a:gd name="connsiteX6" fmla="*/ 1005629 w 4567026"/>
              <a:gd name="connsiteY6" fmla="*/ 6039287 h 6554958"/>
              <a:gd name="connsiteX7" fmla="*/ 22013 w 4567026"/>
              <a:gd name="connsiteY7" fmla="*/ 4448077 h 6554958"/>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55026"/>
              <a:gd name="connsiteX1" fmla="*/ 1940507 w 4567026"/>
              <a:gd name="connsiteY1" fmla="*/ 0 h 6555026"/>
              <a:gd name="connsiteX2" fmla="*/ 4370494 w 4567026"/>
              <a:gd name="connsiteY2" fmla="*/ 9962 h 6555026"/>
              <a:gd name="connsiteX3" fmla="*/ 4546389 w 4567026"/>
              <a:gd name="connsiteY3" fmla="*/ 198557 h 6555026"/>
              <a:gd name="connsiteX4" fmla="*/ 4567026 w 4567026"/>
              <a:gd name="connsiteY4" fmla="*/ 5676802 h 6555026"/>
              <a:gd name="connsiteX5" fmla="*/ 3682789 w 4567026"/>
              <a:gd name="connsiteY5" fmla="*/ 6333927 h 6555026"/>
              <a:gd name="connsiteX6" fmla="*/ 2613607 w 4567026"/>
              <a:gd name="connsiteY6" fmla="*/ 6554909 h 6555026"/>
              <a:gd name="connsiteX7" fmla="*/ 1005629 w 4567026"/>
              <a:gd name="connsiteY7" fmla="*/ 6039287 h 6555026"/>
              <a:gd name="connsiteX8" fmla="*/ 22013 w 4567026"/>
              <a:gd name="connsiteY8" fmla="*/ 4448077 h 6555026"/>
              <a:gd name="connsiteX0" fmla="*/ 44498 w 4589511"/>
              <a:gd name="connsiteY0" fmla="*/ 4448077 h 6555026"/>
              <a:gd name="connsiteX1" fmla="*/ 1962992 w 4589511"/>
              <a:gd name="connsiteY1" fmla="*/ 0 h 6555026"/>
              <a:gd name="connsiteX2" fmla="*/ 4392979 w 4589511"/>
              <a:gd name="connsiteY2" fmla="*/ 9962 h 6555026"/>
              <a:gd name="connsiteX3" fmla="*/ 4568874 w 4589511"/>
              <a:gd name="connsiteY3" fmla="*/ 198557 h 6555026"/>
              <a:gd name="connsiteX4" fmla="*/ 4589511 w 4589511"/>
              <a:gd name="connsiteY4" fmla="*/ 5676802 h 6555026"/>
              <a:gd name="connsiteX5" fmla="*/ 3705274 w 4589511"/>
              <a:gd name="connsiteY5" fmla="*/ 6333927 h 6555026"/>
              <a:gd name="connsiteX6" fmla="*/ 2636092 w 4589511"/>
              <a:gd name="connsiteY6" fmla="*/ 6554909 h 6555026"/>
              <a:gd name="connsiteX7" fmla="*/ 1028114 w 4589511"/>
              <a:gd name="connsiteY7" fmla="*/ 6039287 h 6555026"/>
              <a:gd name="connsiteX8" fmla="*/ 44498 w 4589511"/>
              <a:gd name="connsiteY8" fmla="*/ 4448077 h 655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9511" h="6555026">
                <a:moveTo>
                  <a:pt x="44498" y="4448077"/>
                </a:moveTo>
                <a:cubicBezTo>
                  <a:pt x="-165449" y="3431369"/>
                  <a:pt x="350092" y="1272239"/>
                  <a:pt x="1962992" y="0"/>
                </a:cubicBezTo>
                <a:lnTo>
                  <a:pt x="4392979" y="9962"/>
                </a:lnTo>
                <a:cubicBezTo>
                  <a:pt x="4433804" y="-3724"/>
                  <a:pt x="4576547" y="134405"/>
                  <a:pt x="4568874" y="198557"/>
                </a:cubicBezTo>
                <a:cubicBezTo>
                  <a:pt x="4574536" y="2226764"/>
                  <a:pt x="4581441" y="4495702"/>
                  <a:pt x="4589511" y="5676802"/>
                </a:cubicBezTo>
                <a:cubicBezTo>
                  <a:pt x="4428644" y="5983084"/>
                  <a:pt x="4030844" y="6187576"/>
                  <a:pt x="3705274" y="6333927"/>
                </a:cubicBezTo>
                <a:cubicBezTo>
                  <a:pt x="3379704" y="6480278"/>
                  <a:pt x="3148325" y="6548136"/>
                  <a:pt x="2636092" y="6554909"/>
                </a:cubicBezTo>
                <a:cubicBezTo>
                  <a:pt x="2123859" y="6561682"/>
                  <a:pt x="1343206" y="6273586"/>
                  <a:pt x="1028114" y="6039287"/>
                </a:cubicBezTo>
                <a:cubicBezTo>
                  <a:pt x="596182" y="5688148"/>
                  <a:pt x="254445" y="5464785"/>
                  <a:pt x="44498" y="4448077"/>
                </a:cubicBezTo>
                <a:close/>
              </a:path>
            </a:pathLst>
          </a:custGeom>
          <a:solidFill>
            <a:schemeClr val="accent3"/>
          </a:solidFill>
          <a:ln>
            <a:noFill/>
          </a:ln>
        </p:spPr>
        <p:txBody>
          <a:bodyPr lIns="182880" tIns="274320" rIns="274320">
            <a:normAutofit/>
          </a:bodyPr>
          <a:lstStyle>
            <a:lvl1pPr marL="0" indent="0" algn="r">
              <a:buNone/>
              <a:defRPr sz="2000"/>
            </a:lvl1pPr>
          </a:lstStyle>
          <a:p>
            <a:r>
              <a:rPr lang="en-US"/>
              <a:t>Click icon to add picture</a:t>
            </a:r>
            <a:endParaRPr lang="en-US" dirty="0"/>
          </a:p>
        </p:txBody>
      </p:sp>
      <p:sp>
        <p:nvSpPr>
          <p:cNvPr id="6" name="Slide Number Placeholder 5">
            <a:extLst>
              <a:ext uri="{FF2B5EF4-FFF2-40B4-BE49-F238E27FC236}">
                <a16:creationId xmlns:a16="http://schemas.microsoft.com/office/drawing/2014/main" id="{2FA893C5-3725-2BF8-B201-6C4123C13131}"/>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332739949"/>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9CD2E-1BFA-DA8E-EF71-0FAA6C3062E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34F6C82-52C0-709A-3583-8BC8C39EAD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7992C8-3B9C-2744-9CF3-FAF789E9C00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909E9585-A64D-49C9-2849-CF10F5BDA4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7D98291-B8DD-9103-1B10-810BBDF78E3A}"/>
              </a:ext>
            </a:extLst>
          </p:cNvPr>
          <p:cNvSpPr>
            <a:spLocks noGrp="1"/>
          </p:cNvSpPr>
          <p:nvPr>
            <p:ph type="sldNum" sz="quarter" idx="12"/>
          </p:nvPr>
        </p:nvSpPr>
        <p:spPr/>
        <p:txBody>
          <a:body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535442612"/>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nd Content 5">
    <p:bg>
      <p:bgPr>
        <a:solidFill>
          <a:schemeClr val="bg2"/>
        </a:solid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CADEA8BB-3550-ABDA-99A6-455084D5D432}"/>
              </a:ext>
              <a:ext uri="{C183D7F6-B498-43B3-948B-1728B52AA6E4}">
                <adec:decorative xmlns:adec="http://schemas.microsoft.com/office/drawing/2017/decorative" val="1"/>
              </a:ext>
            </a:extLst>
          </p:cNvPr>
          <p:cNvSpPr>
            <a:spLocks/>
          </p:cNvSpPr>
          <p:nvPr userDrawn="1"/>
        </p:nvSpPr>
        <p:spPr>
          <a:xfrm>
            <a:off x="0" y="3271424"/>
            <a:ext cx="12192000" cy="3586577"/>
          </a:xfrm>
          <a:custGeom>
            <a:avLst/>
            <a:gdLst>
              <a:gd name="connsiteX0" fmla="*/ 1849560 w 12192000"/>
              <a:gd name="connsiteY0" fmla="*/ 803 h 3586577"/>
              <a:gd name="connsiteX1" fmla="*/ 2779308 w 12192000"/>
              <a:gd name="connsiteY1" fmla="*/ 191654 h 3586577"/>
              <a:gd name="connsiteX2" fmla="*/ 3529993 w 12192000"/>
              <a:gd name="connsiteY2" fmla="*/ 614650 h 3586577"/>
              <a:gd name="connsiteX3" fmla="*/ 5271921 w 12192000"/>
              <a:gd name="connsiteY3" fmla="*/ 1300408 h 3586577"/>
              <a:gd name="connsiteX4" fmla="*/ 6940105 w 12192000"/>
              <a:gd name="connsiteY4" fmla="*/ 1192018 h 3586577"/>
              <a:gd name="connsiteX5" fmla="*/ 8301823 w 12192000"/>
              <a:gd name="connsiteY5" fmla="*/ 780730 h 3586577"/>
              <a:gd name="connsiteX6" fmla="*/ 12120288 w 12192000"/>
              <a:gd name="connsiteY6" fmla="*/ 561429 h 3586577"/>
              <a:gd name="connsiteX7" fmla="*/ 12192000 w 12192000"/>
              <a:gd name="connsiteY7" fmla="*/ 591187 h 3586577"/>
              <a:gd name="connsiteX8" fmla="*/ 12192000 w 12192000"/>
              <a:gd name="connsiteY8" fmla="*/ 3586577 h 3586577"/>
              <a:gd name="connsiteX9" fmla="*/ 0 w 12192000"/>
              <a:gd name="connsiteY9" fmla="*/ 3586577 h 3586577"/>
              <a:gd name="connsiteX10" fmla="*/ 0 w 12192000"/>
              <a:gd name="connsiteY10" fmla="*/ 671712 h 3586577"/>
              <a:gd name="connsiteX11" fmla="*/ 66994 w 12192000"/>
              <a:gd name="connsiteY11" fmla="*/ 616810 h 3586577"/>
              <a:gd name="connsiteX12" fmla="*/ 314608 w 12192000"/>
              <a:gd name="connsiteY12" fmla="*/ 447849 h 3586577"/>
              <a:gd name="connsiteX13" fmla="*/ 1849560 w 12192000"/>
              <a:gd name="connsiteY13" fmla="*/ 803 h 358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3586577">
                <a:moveTo>
                  <a:pt x="1849560" y="803"/>
                </a:moveTo>
                <a:cubicBezTo>
                  <a:pt x="2158708" y="8598"/>
                  <a:pt x="2468821" y="73153"/>
                  <a:pt x="2779308" y="191654"/>
                </a:cubicBezTo>
                <a:cubicBezTo>
                  <a:pt x="3056080" y="297323"/>
                  <a:pt x="3289358" y="460148"/>
                  <a:pt x="3529993" y="614650"/>
                </a:cubicBezTo>
                <a:cubicBezTo>
                  <a:pt x="4050027" y="948769"/>
                  <a:pt x="4615367" y="1204778"/>
                  <a:pt x="5271921" y="1300408"/>
                </a:cubicBezTo>
                <a:cubicBezTo>
                  <a:pt x="5824636"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3586577"/>
                </a:lnTo>
                <a:lnTo>
                  <a:pt x="0" y="3586577"/>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F0A8F0DB-3D3D-DC0F-84AC-4386B58AD6E5}"/>
              </a:ext>
              <a:ext uri="{C183D7F6-B498-43B3-948B-1728B52AA6E4}">
                <adec:decorative xmlns:adec="http://schemas.microsoft.com/office/drawing/2017/decorative" val="1"/>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alpha val="60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7" name="Table Placeholder 4">
            <a:extLst>
              <a:ext uri="{FF2B5EF4-FFF2-40B4-BE49-F238E27FC236}">
                <a16:creationId xmlns:a16="http://schemas.microsoft.com/office/drawing/2014/main" id="{A8715227-A125-7CA3-B8F5-9D5894E8C981}"/>
              </a:ext>
            </a:extLst>
          </p:cNvPr>
          <p:cNvSpPr>
            <a:spLocks noGrp="1"/>
          </p:cNvSpPr>
          <p:nvPr>
            <p:ph type="tbl" sz="quarter" idx="14"/>
          </p:nvPr>
        </p:nvSpPr>
        <p:spPr>
          <a:xfrm>
            <a:off x="914400" y="2039111"/>
            <a:ext cx="10360025" cy="3374136"/>
          </a:xfrm>
        </p:spPr>
        <p:txBody>
          <a:bodyPr/>
          <a:lstStyle/>
          <a:p>
            <a:r>
              <a:rPr lang="en-US"/>
              <a:t>Click icon to add table</a:t>
            </a:r>
          </a:p>
        </p:txBody>
      </p:sp>
      <p:sp>
        <p:nvSpPr>
          <p:cNvPr id="3" name="Slide Number Placeholder 5">
            <a:extLst>
              <a:ext uri="{FF2B5EF4-FFF2-40B4-BE49-F238E27FC236}">
                <a16:creationId xmlns:a16="http://schemas.microsoft.com/office/drawing/2014/main" id="{CEC2E35B-5EFD-B330-984C-15A012C90B8A}"/>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86080986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bg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DCC72F6-C144-5508-40C5-E1B3FC085B94}"/>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4" name="Freeform: Shape 3">
              <a:extLst>
                <a:ext uri="{FF2B5EF4-FFF2-40B4-BE49-F238E27FC236}">
                  <a16:creationId xmlns:a16="http://schemas.microsoft.com/office/drawing/2014/main" id="{FF76D2EA-2C6E-B0B2-DC0D-F9EF636E5856}"/>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5" name="Freeform: Shape 4">
              <a:extLst>
                <a:ext uri="{FF2B5EF4-FFF2-40B4-BE49-F238E27FC236}">
                  <a16:creationId xmlns:a16="http://schemas.microsoft.com/office/drawing/2014/main" id="{90315871-F40F-D512-8E3F-B40F36BD4224}"/>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Freeform: Shape 5">
            <a:extLst>
              <a:ext uri="{FF2B5EF4-FFF2-40B4-BE49-F238E27FC236}">
                <a16:creationId xmlns:a16="http://schemas.microsoft.com/office/drawing/2014/main" id="{10C11C1A-EFCF-278A-D083-93F07D4DEA67}"/>
              </a:ext>
              <a:ext uri="{C183D7F6-B498-43B3-948B-1728B52AA6E4}">
                <adec:decorative xmlns:adec="http://schemas.microsoft.com/office/drawing/2017/decorative" val="1"/>
              </a:ext>
            </a:extLst>
          </p:cNvPr>
          <p:cNvSpPr/>
          <p:nvPr userDrawn="1"/>
        </p:nvSpPr>
        <p:spPr>
          <a:xfrm rot="10800000">
            <a:off x="10332231" y="4321742"/>
            <a:ext cx="1859768" cy="253625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Slide Number Placeholder 5">
            <a:extLst>
              <a:ext uri="{FF2B5EF4-FFF2-40B4-BE49-F238E27FC236}">
                <a16:creationId xmlns:a16="http://schemas.microsoft.com/office/drawing/2014/main" id="{5B1E4400-E511-F21B-0AFD-0D362BA52FF0}"/>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l">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021782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AD6CD-14A1-7291-C3DA-577313ECA7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5ACD851-FFA8-718B-C4C4-542500F96A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B8425E-010A-F373-86A9-F5FA4440D04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37F4E767-8D62-2F53-6E92-0999710CF41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C1DDDC1-D3B4-B16B-93B5-17320871BDFC}"/>
              </a:ext>
            </a:extLst>
          </p:cNvPr>
          <p:cNvSpPr>
            <a:spLocks noGrp="1"/>
          </p:cNvSpPr>
          <p:nvPr>
            <p:ph type="sldNum" sz="quarter" idx="12"/>
          </p:nvPr>
        </p:nvSpPr>
        <p:spPr/>
        <p:txBody>
          <a:body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543338923"/>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FD8FB-5A94-CF30-D34E-85C44762C02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1E3D1D5-289E-D310-CE60-22BF345E8C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0204FD1-AECB-557D-08CB-6BF408B1A36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46278FE-FE71-8082-0DC2-30D8AE37FF5A}"/>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EB68BD85-9747-412D-F56D-C7D11E33493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1EE1436-989B-2A66-737D-E7CB81AD57C5}"/>
              </a:ext>
            </a:extLst>
          </p:cNvPr>
          <p:cNvSpPr>
            <a:spLocks noGrp="1"/>
          </p:cNvSpPr>
          <p:nvPr>
            <p:ph type="sldNum" sz="quarter" idx="12"/>
          </p:nvPr>
        </p:nvSpPr>
        <p:spPr/>
        <p:txBody>
          <a:body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14326744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CE528-8B48-EDB9-205F-9622D13C488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DBC4225-DF4E-5DEA-D8DB-E10FC0740F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929763-5169-F8A7-A105-57E437ACE1E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37D14F1-D860-B7FD-6A4B-80CE4F0021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8DB681-1F78-CDEF-FC40-EAEFCD6A1F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041C137-67DE-A806-CFA9-251132D04A74}"/>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7096FB18-842E-05B9-D4DB-6281B6DE6BB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73A7774-7C7F-F0D3-54DE-43D2286E9CB5}"/>
              </a:ext>
            </a:extLst>
          </p:cNvPr>
          <p:cNvSpPr>
            <a:spLocks noGrp="1"/>
          </p:cNvSpPr>
          <p:nvPr>
            <p:ph type="sldNum" sz="quarter" idx="12"/>
          </p:nvPr>
        </p:nvSpPr>
        <p:spPr/>
        <p:txBody>
          <a:body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412843054"/>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7B81A-4EE3-B886-44B1-18C92FA741B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6102191-256E-A615-4424-86381E5E9514}"/>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AE6F3E69-F066-922B-D8D9-8F732B37C3AD}"/>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DA0F54F-8E9D-6982-5782-7C14774A6097}"/>
              </a:ext>
            </a:extLst>
          </p:cNvPr>
          <p:cNvSpPr>
            <a:spLocks noGrp="1"/>
          </p:cNvSpPr>
          <p:nvPr>
            <p:ph type="sldNum" sz="quarter" idx="12"/>
          </p:nvPr>
        </p:nvSpPr>
        <p:spPr/>
        <p:txBody>
          <a:body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03365213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3611FA-FE4C-6A6D-8EFB-5A85DEC3F43D}"/>
              </a:ext>
            </a:extLst>
          </p:cNvPr>
          <p:cNvSpPr>
            <a:spLocks noGrp="1"/>
          </p:cNvSpPr>
          <p:nvPr>
            <p:ph type="dt" sz="half" idx="10"/>
          </p:nvPr>
        </p:nvSpPr>
        <p:spPr/>
        <p:txBody>
          <a:bodyPr/>
          <a:lstStyle/>
          <a:p>
            <a:fld id="{CC136ABD-5A4B-43C2-8463-20085BE4C3C7}" type="datetimeFigureOut">
              <a:rPr lang="en-IN" smtClean="0"/>
              <a:t>27-12-2024</a:t>
            </a:fld>
            <a:endParaRPr lang="en-IN"/>
          </a:p>
        </p:txBody>
      </p:sp>
      <p:sp>
        <p:nvSpPr>
          <p:cNvPr id="3" name="Footer Placeholder 2">
            <a:extLst>
              <a:ext uri="{FF2B5EF4-FFF2-40B4-BE49-F238E27FC236}">
                <a16:creationId xmlns:a16="http://schemas.microsoft.com/office/drawing/2014/main" id="{611958C4-73C1-AFA5-F0F9-DBB4668BB61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605CAD9-8D76-FB3F-5911-13256225B595}"/>
              </a:ext>
            </a:extLst>
          </p:cNvPr>
          <p:cNvSpPr>
            <a:spLocks noGrp="1"/>
          </p:cNvSpPr>
          <p:nvPr>
            <p:ph type="sldNum" sz="quarter" idx="12"/>
          </p:nvPr>
        </p:nvSpPr>
        <p:spPr/>
        <p:txBody>
          <a:bodyPr/>
          <a:lstStyle/>
          <a:p>
            <a:fld id="{58FB4751-880F-D840-AAA9-3A15815CC996}" type="slidenum">
              <a:rPr lang="en-US" smtClean="0"/>
              <a:pPr/>
              <a:t>‹#›</a:t>
            </a:fld>
            <a:endParaRPr lang="en-US" dirty="0"/>
          </a:p>
        </p:txBody>
      </p:sp>
      <p:grpSp>
        <p:nvGrpSpPr>
          <p:cNvPr id="5" name="Group 4">
            <a:extLst>
              <a:ext uri="{FF2B5EF4-FFF2-40B4-BE49-F238E27FC236}">
                <a16:creationId xmlns:a16="http://schemas.microsoft.com/office/drawing/2014/main" id="{79DAA037-5961-5131-F10F-C6DEBDAC9635}"/>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6" name="Freeform: Shape 5">
              <a:extLst>
                <a:ext uri="{FF2B5EF4-FFF2-40B4-BE49-F238E27FC236}">
                  <a16:creationId xmlns:a16="http://schemas.microsoft.com/office/drawing/2014/main" id="{F18074F5-B74F-7EEF-E7F4-7A4C73EDD031}"/>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F35BF928-72E2-59B5-96CB-E6AD755BE417}"/>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Freeform: Shape 7">
            <a:extLst>
              <a:ext uri="{FF2B5EF4-FFF2-40B4-BE49-F238E27FC236}">
                <a16:creationId xmlns:a16="http://schemas.microsoft.com/office/drawing/2014/main" id="{DB0DCA1C-0251-2F09-4A2F-0595E08C08D5}"/>
              </a:ext>
              <a:ext uri="{C183D7F6-B498-43B3-948B-1728B52AA6E4}">
                <adec:decorative xmlns:adec="http://schemas.microsoft.com/office/drawing/2017/decorative" val="1"/>
              </a:ext>
            </a:extLst>
          </p:cNvPr>
          <p:cNvSpPr/>
          <p:nvPr userDrawn="1"/>
        </p:nvSpPr>
        <p:spPr>
          <a:xfrm rot="10800000">
            <a:off x="10332231" y="4321742"/>
            <a:ext cx="1859768" cy="253625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751384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30AB1-E243-2175-4A1F-DB89745CCC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A3ED4E9-5C56-1F26-F7F1-40F2C2AC97B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2D57C38-C222-706D-1E73-F812166DC0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835933-4D1A-D1C2-1EDF-125D2426685F}"/>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FF6A4F42-2051-7821-EE3D-804E9771A44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91A163B-4859-A307-5931-299EB8ADBD65}"/>
              </a:ext>
            </a:extLst>
          </p:cNvPr>
          <p:cNvSpPr>
            <a:spLocks noGrp="1"/>
          </p:cNvSpPr>
          <p:nvPr>
            <p:ph type="sldNum" sz="quarter" idx="12"/>
          </p:nvPr>
        </p:nvSpPr>
        <p:spPr/>
        <p:txBody>
          <a:body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609857077"/>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C8837-A701-2982-BEB7-F05F40025A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6654722-E23F-A3AE-5CE1-3272D9D109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7D8593B-6874-2FCA-DE9A-C42C3DBBFC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A9F193-B6AB-8371-AECA-501796093DA3}"/>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6AE9C481-851B-DCC2-E968-48716A25BB4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CCAD92C-6D73-8DA9-6471-0487F83D349E}"/>
              </a:ext>
            </a:extLst>
          </p:cNvPr>
          <p:cNvSpPr>
            <a:spLocks noGrp="1"/>
          </p:cNvSpPr>
          <p:nvPr>
            <p:ph type="sldNum" sz="quarter" idx="12"/>
          </p:nvPr>
        </p:nvSpPr>
        <p:spPr/>
        <p:txBody>
          <a:body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20927314"/>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4489AF-A7A5-0B5F-A4F5-B8387EB833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FF9B306-C7D9-EBBE-6CE4-15AF8D7AFA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76FD4CA-E969-2228-43D5-93A09187AD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4116EF92-04A9-64C2-8B2E-39BA9B95A5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31C14E1-783D-2322-E908-1EE81C119E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FB4751-880F-D840-AAA9-3A15815CC996}" type="slidenum">
              <a:rPr lang="en-US" smtClean="0"/>
              <a:pPr/>
              <a:t>‹#›</a:t>
            </a:fld>
            <a:endParaRPr lang="en-US" dirty="0"/>
          </a:p>
        </p:txBody>
      </p:sp>
      <p:cxnSp>
        <p:nvCxnSpPr>
          <p:cNvPr id="7" name="Straight Connector 6">
            <a:extLst>
              <a:ext uri="{FF2B5EF4-FFF2-40B4-BE49-F238E27FC236}">
                <a16:creationId xmlns:a16="http://schemas.microsoft.com/office/drawing/2014/main" id="{8D476945-AE83-792D-A386-7651AE057F3E}"/>
              </a:ext>
            </a:extLst>
          </p:cNvPr>
          <p:cNvCxnSpPr>
            <a:cxnSpLocks/>
            <a:endCxn id="6" idx="1"/>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32300794"/>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 id="2147483700" r:id="rId17"/>
    <p:sldLayoutId id="2147483701" r:id="rId18"/>
    <p:sldLayoutId id="2147483702" r:id="rId19"/>
    <p:sldLayoutId id="2147483705" r:id="rId20"/>
    <p:sldLayoutId id="2147483654" r:id="rId2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6.png"/><Relationship Id="rId4" Type="http://schemas.microsoft.com/office/2017/06/relationships/model3d" Target="../media/model3d1.glb"/></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092719-D5D9-FEC2-B9D6-942BD02028E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45A4A65-E8B8-40CF-7ABD-97EA8FA97521}"/>
              </a:ext>
            </a:extLst>
          </p:cNvPr>
          <p:cNvSpPr>
            <a:spLocks noGrp="1"/>
          </p:cNvSpPr>
          <p:nvPr>
            <p:ph type="ctrTitle"/>
          </p:nvPr>
        </p:nvSpPr>
        <p:spPr>
          <a:xfrm>
            <a:off x="915924" y="914400"/>
            <a:ext cx="10360152" cy="3677265"/>
          </a:xfrm>
        </p:spPr>
        <p:txBody>
          <a:bodyPr anchor="ctr">
            <a:normAutofit/>
          </a:bodyPr>
          <a:lstStyle/>
          <a:p>
            <a:r>
              <a:rPr lang="en-US" sz="6000" b="1" i="1" dirty="0">
                <a:latin typeface="Bell MT" panose="02020503060305020303" pitchFamily="18" charset="0"/>
              </a:rPr>
              <a:t>Restaurant Order Management System </a:t>
            </a:r>
          </a:p>
        </p:txBody>
      </p:sp>
      <p:sp>
        <p:nvSpPr>
          <p:cNvPr id="2" name="TextBox 1">
            <a:extLst>
              <a:ext uri="{FF2B5EF4-FFF2-40B4-BE49-F238E27FC236}">
                <a16:creationId xmlns:a16="http://schemas.microsoft.com/office/drawing/2014/main" id="{A3ECE9A7-3740-20DA-F6A7-36EB462022CF}"/>
              </a:ext>
            </a:extLst>
          </p:cNvPr>
          <p:cNvSpPr txBox="1"/>
          <p:nvPr/>
        </p:nvSpPr>
        <p:spPr>
          <a:xfrm>
            <a:off x="8998814" y="5657671"/>
            <a:ext cx="4109884" cy="1200329"/>
          </a:xfrm>
          <a:prstGeom prst="rect">
            <a:avLst/>
          </a:prstGeom>
          <a:noFill/>
        </p:spPr>
        <p:txBody>
          <a:bodyPr wrap="square" rtlCol="0">
            <a:spAutoFit/>
          </a:bodyPr>
          <a:lstStyle/>
          <a:p>
            <a:r>
              <a:rPr lang="en-IN" b="1" dirty="0"/>
              <a:t>Presented By </a:t>
            </a:r>
            <a:r>
              <a:rPr lang="en-IN" dirty="0"/>
              <a:t>:</a:t>
            </a:r>
          </a:p>
          <a:p>
            <a:r>
              <a:rPr lang="en-IN" dirty="0">
                <a:solidFill>
                  <a:schemeClr val="accent1">
                    <a:lumMod val="50000"/>
                  </a:schemeClr>
                </a:solidFill>
              </a:rPr>
              <a:t>Kajal </a:t>
            </a:r>
            <a:r>
              <a:rPr lang="en-IN" dirty="0" err="1">
                <a:solidFill>
                  <a:schemeClr val="accent1">
                    <a:lumMod val="50000"/>
                  </a:schemeClr>
                </a:solidFill>
              </a:rPr>
              <a:t>Mutkule</a:t>
            </a:r>
            <a:r>
              <a:rPr lang="en-IN" dirty="0">
                <a:solidFill>
                  <a:schemeClr val="accent1">
                    <a:lumMod val="50000"/>
                  </a:schemeClr>
                </a:solidFill>
              </a:rPr>
              <a:t> (Dec 2023)</a:t>
            </a:r>
          </a:p>
          <a:p>
            <a:r>
              <a:rPr lang="en-IN" dirty="0">
                <a:solidFill>
                  <a:schemeClr val="accent1">
                    <a:lumMod val="50000"/>
                  </a:schemeClr>
                </a:solidFill>
              </a:rPr>
              <a:t>Rupali Mundhe (Dec 2023</a:t>
            </a:r>
            <a:r>
              <a:rPr lang="en-IN" dirty="0"/>
              <a:t>)</a:t>
            </a:r>
          </a:p>
          <a:p>
            <a:endParaRPr lang="en-IN" dirty="0"/>
          </a:p>
        </p:txBody>
      </p:sp>
    </p:spTree>
    <p:extLst>
      <p:ext uri="{BB962C8B-B14F-4D97-AF65-F5344CB8AC3E}">
        <p14:creationId xmlns:p14="http://schemas.microsoft.com/office/powerpoint/2010/main" val="1338167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F012FDC-7484-2B3B-E496-144348256B81}"/>
              </a:ext>
            </a:extLst>
          </p:cNvPr>
          <p:cNvSpPr>
            <a:spLocks noGrp="1"/>
          </p:cNvSpPr>
          <p:nvPr>
            <p:ph type="sldNum" sz="quarter" idx="4"/>
          </p:nvPr>
        </p:nvSpPr>
        <p:spPr/>
        <p:txBody>
          <a:bodyPr/>
          <a:lstStyle/>
          <a:p>
            <a:fld id="{58FB4751-880F-D840-AAA9-3A15815CC996}" type="slidenum">
              <a:rPr lang="en-US" smtClean="0"/>
              <a:pPr/>
              <a:t>10</a:t>
            </a:fld>
            <a:endParaRPr lang="en-US" dirty="0"/>
          </a:p>
        </p:txBody>
      </p:sp>
      <p:graphicFrame>
        <p:nvGraphicFramePr>
          <p:cNvPr id="9" name="Table 8">
            <a:extLst>
              <a:ext uri="{FF2B5EF4-FFF2-40B4-BE49-F238E27FC236}">
                <a16:creationId xmlns:a16="http://schemas.microsoft.com/office/drawing/2014/main" id="{FF8DBA69-A441-502E-58F4-E18A9301BF65}"/>
              </a:ext>
            </a:extLst>
          </p:cNvPr>
          <p:cNvGraphicFramePr>
            <a:graphicFrameLocks noGrp="1"/>
          </p:cNvGraphicFramePr>
          <p:nvPr>
            <p:extLst>
              <p:ext uri="{D42A27DB-BD31-4B8C-83A1-F6EECF244321}">
                <p14:modId xmlns:p14="http://schemas.microsoft.com/office/powerpoint/2010/main" val="1182971086"/>
              </p:ext>
            </p:extLst>
          </p:nvPr>
        </p:nvGraphicFramePr>
        <p:xfrm>
          <a:off x="422591" y="3516965"/>
          <a:ext cx="4404227" cy="2363574"/>
        </p:xfrm>
        <a:graphic>
          <a:graphicData uri="http://schemas.openxmlformats.org/drawingml/2006/table">
            <a:tbl>
              <a:tblPr firstRow="1" bandRow="1">
                <a:tableStyleId>{2D5ABB26-0587-4C30-8999-92F81FD0307C}</a:tableStyleId>
              </a:tblPr>
              <a:tblGrid>
                <a:gridCol w="1468076">
                  <a:extLst>
                    <a:ext uri="{9D8B030D-6E8A-4147-A177-3AD203B41FA5}">
                      <a16:colId xmlns:a16="http://schemas.microsoft.com/office/drawing/2014/main" val="2503454910"/>
                    </a:ext>
                  </a:extLst>
                </a:gridCol>
                <a:gridCol w="1171227">
                  <a:extLst>
                    <a:ext uri="{9D8B030D-6E8A-4147-A177-3AD203B41FA5}">
                      <a16:colId xmlns:a16="http://schemas.microsoft.com/office/drawing/2014/main" val="246031460"/>
                    </a:ext>
                  </a:extLst>
                </a:gridCol>
                <a:gridCol w="1764924">
                  <a:extLst>
                    <a:ext uri="{9D8B030D-6E8A-4147-A177-3AD203B41FA5}">
                      <a16:colId xmlns:a16="http://schemas.microsoft.com/office/drawing/2014/main" val="2774033773"/>
                    </a:ext>
                  </a:extLst>
                </a:gridCol>
              </a:tblGrid>
              <a:tr h="365760">
                <a:tc>
                  <a:txBody>
                    <a:bodyPr/>
                    <a:lstStyle/>
                    <a:p>
                      <a:r>
                        <a:rPr lang="en-IN" dirty="0" err="1"/>
                        <a:t>ordId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a:t>
                      </a:r>
                      <a:r>
                        <a:rPr lang="en-IN" dirty="0" err="1"/>
                        <a:t>pri</a:t>
                      </a:r>
                      <a:r>
                        <a:rPr lang="en-IN" dirty="0"/>
                        <a:t> auto-in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62038892"/>
                  </a:ext>
                </a:extLst>
              </a:tr>
              <a:tr h="365760">
                <a:tc>
                  <a:txBody>
                    <a:bodyPr/>
                    <a:lstStyle/>
                    <a:p>
                      <a:r>
                        <a:rPr lang="en-IN" dirty="0" err="1"/>
                        <a:t>dishname</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3781264"/>
                  </a:ext>
                </a:extLst>
              </a:tr>
              <a:tr h="365760">
                <a:tc>
                  <a:txBody>
                    <a:bodyPr/>
                    <a:lstStyle/>
                    <a:p>
                      <a:r>
                        <a:rPr lang="en-IN" dirty="0"/>
                        <a:t>Quantity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24291889"/>
                  </a:ext>
                </a:extLst>
              </a:tr>
              <a:tr h="365760">
                <a:tc>
                  <a:txBody>
                    <a:bodyPr/>
                    <a:lstStyle/>
                    <a:p>
                      <a:r>
                        <a:rPr lang="en-IN" dirty="0"/>
                        <a:t>Price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59284743"/>
                  </a:ext>
                </a:extLst>
              </a:tr>
              <a:tr h="365760">
                <a:tc>
                  <a:txBody>
                    <a:bodyPr/>
                    <a:lstStyle/>
                    <a:p>
                      <a:r>
                        <a:rPr lang="en-IN"/>
                        <a:t>tableno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fore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9830872"/>
                  </a:ext>
                </a:extLst>
              </a:tr>
              <a:tr h="534774">
                <a:tc>
                  <a:txBody>
                    <a:bodyPr/>
                    <a:lstStyle/>
                    <a:p>
                      <a:r>
                        <a:rPr lang="en-IN" dirty="0" err="1"/>
                        <a:t>orderStatus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Default(pending)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47925041"/>
                  </a:ext>
                </a:extLst>
              </a:tr>
            </a:tbl>
          </a:graphicData>
        </a:graphic>
      </p:graphicFrame>
      <p:sp>
        <p:nvSpPr>
          <p:cNvPr id="14" name="TextBox 13">
            <a:extLst>
              <a:ext uri="{FF2B5EF4-FFF2-40B4-BE49-F238E27FC236}">
                <a16:creationId xmlns:a16="http://schemas.microsoft.com/office/drawing/2014/main" id="{3B1B1303-C3D5-CF3C-558F-BD829A400332}"/>
              </a:ext>
            </a:extLst>
          </p:cNvPr>
          <p:cNvSpPr txBox="1"/>
          <p:nvPr/>
        </p:nvSpPr>
        <p:spPr>
          <a:xfrm>
            <a:off x="422591" y="2986369"/>
            <a:ext cx="4939071" cy="400110"/>
          </a:xfrm>
          <a:prstGeom prst="rect">
            <a:avLst/>
          </a:prstGeom>
          <a:noFill/>
        </p:spPr>
        <p:txBody>
          <a:bodyPr wrap="square" rtlCol="0">
            <a:spAutoFit/>
          </a:bodyPr>
          <a:lstStyle/>
          <a:p>
            <a:r>
              <a:rPr lang="en-IN" sz="2000" b="1" u="sng" dirty="0" err="1"/>
              <a:t>Ordermaster</a:t>
            </a:r>
            <a:endParaRPr lang="en-IN" sz="2000" b="1" u="sng" dirty="0"/>
          </a:p>
        </p:txBody>
      </p:sp>
      <p:sp>
        <p:nvSpPr>
          <p:cNvPr id="15" name="TextBox 14">
            <a:extLst>
              <a:ext uri="{FF2B5EF4-FFF2-40B4-BE49-F238E27FC236}">
                <a16:creationId xmlns:a16="http://schemas.microsoft.com/office/drawing/2014/main" id="{60A00F88-351E-2894-A9BD-45C0C5AA93CA}"/>
              </a:ext>
            </a:extLst>
          </p:cNvPr>
          <p:cNvSpPr txBox="1"/>
          <p:nvPr/>
        </p:nvSpPr>
        <p:spPr>
          <a:xfrm>
            <a:off x="5043127" y="111287"/>
            <a:ext cx="2105743" cy="584775"/>
          </a:xfrm>
          <a:prstGeom prst="rect">
            <a:avLst/>
          </a:prstGeom>
          <a:noFill/>
        </p:spPr>
        <p:txBody>
          <a:bodyPr wrap="square" rtlCol="0">
            <a:spAutoFit/>
          </a:bodyPr>
          <a:lstStyle/>
          <a:p>
            <a:r>
              <a:rPr lang="en-IN" sz="3200" b="1" dirty="0"/>
              <a:t>DATABASE</a:t>
            </a:r>
          </a:p>
        </p:txBody>
      </p:sp>
      <p:graphicFrame>
        <p:nvGraphicFramePr>
          <p:cNvPr id="26" name="Table 25">
            <a:extLst>
              <a:ext uri="{FF2B5EF4-FFF2-40B4-BE49-F238E27FC236}">
                <a16:creationId xmlns:a16="http://schemas.microsoft.com/office/drawing/2014/main" id="{9BF4F7C6-77F1-4868-8332-C7232A59466F}"/>
              </a:ext>
            </a:extLst>
          </p:cNvPr>
          <p:cNvGraphicFramePr>
            <a:graphicFrameLocks noGrp="1"/>
          </p:cNvGraphicFramePr>
          <p:nvPr>
            <p:extLst>
              <p:ext uri="{D42A27DB-BD31-4B8C-83A1-F6EECF244321}">
                <p14:modId xmlns:p14="http://schemas.microsoft.com/office/powerpoint/2010/main" val="3838801558"/>
              </p:ext>
            </p:extLst>
          </p:nvPr>
        </p:nvGraphicFramePr>
        <p:xfrm>
          <a:off x="510454" y="1297096"/>
          <a:ext cx="4316364" cy="1296687"/>
        </p:xfrm>
        <a:graphic>
          <a:graphicData uri="http://schemas.openxmlformats.org/drawingml/2006/table">
            <a:tbl>
              <a:tblPr firstRow="1" bandRow="1">
                <a:tableStyleId>{2D5ABB26-0587-4C30-8999-92F81FD0307C}</a:tableStyleId>
              </a:tblPr>
              <a:tblGrid>
                <a:gridCol w="1438788">
                  <a:extLst>
                    <a:ext uri="{9D8B030D-6E8A-4147-A177-3AD203B41FA5}">
                      <a16:colId xmlns:a16="http://schemas.microsoft.com/office/drawing/2014/main" val="2016403043"/>
                    </a:ext>
                  </a:extLst>
                </a:gridCol>
                <a:gridCol w="1438788">
                  <a:extLst>
                    <a:ext uri="{9D8B030D-6E8A-4147-A177-3AD203B41FA5}">
                      <a16:colId xmlns:a16="http://schemas.microsoft.com/office/drawing/2014/main" val="224795989"/>
                    </a:ext>
                  </a:extLst>
                </a:gridCol>
                <a:gridCol w="1438788">
                  <a:extLst>
                    <a:ext uri="{9D8B030D-6E8A-4147-A177-3AD203B41FA5}">
                      <a16:colId xmlns:a16="http://schemas.microsoft.com/office/drawing/2014/main" val="980379559"/>
                    </a:ext>
                  </a:extLst>
                </a:gridCol>
              </a:tblGrid>
              <a:tr h="432229">
                <a:tc>
                  <a:txBody>
                    <a:bodyPr/>
                    <a:lstStyle/>
                    <a:p>
                      <a:r>
                        <a:rPr lang="en-IN" dirty="0" err="1"/>
                        <a:t>tableNo</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Pri, check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21539206"/>
                  </a:ext>
                </a:extLst>
              </a:tr>
              <a:tr h="432229">
                <a:tc>
                  <a:txBody>
                    <a:bodyPr/>
                    <a:lstStyle/>
                    <a:p>
                      <a:r>
                        <a:rPr lang="en-IN" dirty="0" err="1"/>
                        <a:t>custID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fore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23362374"/>
                  </a:ext>
                </a:extLst>
              </a:tr>
              <a:tr h="432229">
                <a:tc>
                  <a:txBody>
                    <a:bodyPr/>
                    <a:lstStyle/>
                    <a:p>
                      <a:r>
                        <a:rPr lang="en-IN" dirty="0"/>
                        <a:t>Status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Def(0)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6379388"/>
                  </a:ext>
                </a:extLst>
              </a:tr>
            </a:tbl>
          </a:graphicData>
        </a:graphic>
      </p:graphicFrame>
      <p:sp>
        <p:nvSpPr>
          <p:cNvPr id="27" name="TextBox 26">
            <a:extLst>
              <a:ext uri="{FF2B5EF4-FFF2-40B4-BE49-F238E27FC236}">
                <a16:creationId xmlns:a16="http://schemas.microsoft.com/office/drawing/2014/main" id="{833C547E-71F6-36B7-5A64-FCCDB246DF90}"/>
              </a:ext>
            </a:extLst>
          </p:cNvPr>
          <p:cNvSpPr txBox="1"/>
          <p:nvPr/>
        </p:nvSpPr>
        <p:spPr>
          <a:xfrm>
            <a:off x="510454" y="753027"/>
            <a:ext cx="2905433" cy="400110"/>
          </a:xfrm>
          <a:prstGeom prst="rect">
            <a:avLst/>
          </a:prstGeom>
          <a:noFill/>
        </p:spPr>
        <p:txBody>
          <a:bodyPr wrap="square" rtlCol="0">
            <a:spAutoFit/>
          </a:bodyPr>
          <a:lstStyle/>
          <a:p>
            <a:r>
              <a:rPr lang="en-IN" sz="2000" b="1" u="sng" dirty="0" err="1"/>
              <a:t>Tablemaster</a:t>
            </a:r>
            <a:endParaRPr lang="en-IN" sz="2000" b="1" u="sng" dirty="0"/>
          </a:p>
        </p:txBody>
      </p:sp>
      <p:graphicFrame>
        <p:nvGraphicFramePr>
          <p:cNvPr id="6" name="Table 5">
            <a:extLst>
              <a:ext uri="{FF2B5EF4-FFF2-40B4-BE49-F238E27FC236}">
                <a16:creationId xmlns:a16="http://schemas.microsoft.com/office/drawing/2014/main" id="{EF14D66F-5556-520D-09E1-FB505BE8EC89}"/>
              </a:ext>
            </a:extLst>
          </p:cNvPr>
          <p:cNvGraphicFramePr>
            <a:graphicFrameLocks noGrp="1"/>
          </p:cNvGraphicFramePr>
          <p:nvPr>
            <p:extLst>
              <p:ext uri="{D42A27DB-BD31-4B8C-83A1-F6EECF244321}">
                <p14:modId xmlns:p14="http://schemas.microsoft.com/office/powerpoint/2010/main" val="4095038775"/>
              </p:ext>
            </p:extLst>
          </p:nvPr>
        </p:nvGraphicFramePr>
        <p:xfrm>
          <a:off x="6274794" y="1297096"/>
          <a:ext cx="4939071" cy="3200400"/>
        </p:xfrm>
        <a:graphic>
          <a:graphicData uri="http://schemas.openxmlformats.org/drawingml/2006/table">
            <a:tbl>
              <a:tblPr firstRow="1" bandRow="1">
                <a:tableStyleId>{2D5ABB26-0587-4C30-8999-92F81FD0307C}</a:tableStyleId>
              </a:tblPr>
              <a:tblGrid>
                <a:gridCol w="1482914">
                  <a:extLst>
                    <a:ext uri="{9D8B030D-6E8A-4147-A177-3AD203B41FA5}">
                      <a16:colId xmlns:a16="http://schemas.microsoft.com/office/drawing/2014/main" val="1118274112"/>
                    </a:ext>
                  </a:extLst>
                </a:gridCol>
                <a:gridCol w="1705810">
                  <a:extLst>
                    <a:ext uri="{9D8B030D-6E8A-4147-A177-3AD203B41FA5}">
                      <a16:colId xmlns:a16="http://schemas.microsoft.com/office/drawing/2014/main" val="1156837482"/>
                    </a:ext>
                  </a:extLst>
                </a:gridCol>
                <a:gridCol w="1750347">
                  <a:extLst>
                    <a:ext uri="{9D8B030D-6E8A-4147-A177-3AD203B41FA5}">
                      <a16:colId xmlns:a16="http://schemas.microsoft.com/office/drawing/2014/main" val="2721843028"/>
                    </a:ext>
                  </a:extLst>
                </a:gridCol>
              </a:tblGrid>
              <a:tr h="348300">
                <a:tc>
                  <a:txBody>
                    <a:bodyPr/>
                    <a:lstStyle/>
                    <a:p>
                      <a:r>
                        <a:rPr lang="en-IN" dirty="0"/>
                        <a:t>  </a:t>
                      </a:r>
                      <a:r>
                        <a:rPr lang="en-IN" dirty="0" err="1"/>
                        <a:t>billId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Pri auto-in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34455676"/>
                  </a:ext>
                </a:extLst>
              </a:tr>
              <a:tr h="348300">
                <a:tc>
                  <a:txBody>
                    <a:bodyPr/>
                    <a:lstStyle/>
                    <a:p>
                      <a:r>
                        <a:rPr lang="en-IN" dirty="0"/>
                        <a:t>  </a:t>
                      </a:r>
                      <a:r>
                        <a:rPr lang="en-IN" dirty="0" err="1"/>
                        <a:t>orderId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Fore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1240034"/>
                  </a:ext>
                </a:extLst>
              </a:tr>
              <a:tr h="348300">
                <a:tc>
                  <a:txBody>
                    <a:bodyPr/>
                    <a:lstStyle/>
                    <a:p>
                      <a:r>
                        <a:rPr lang="en-IN" dirty="0"/>
                        <a:t>  </a:t>
                      </a:r>
                      <a:r>
                        <a:rPr lang="en-IN" dirty="0" err="1"/>
                        <a:t>billDate</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09410753"/>
                  </a:ext>
                </a:extLst>
              </a:tr>
              <a:tr h="348300">
                <a:tc>
                  <a:txBody>
                    <a:bodyPr/>
                    <a:lstStyle/>
                    <a:p>
                      <a:r>
                        <a:rPr lang="en-IN" dirty="0" err="1"/>
                        <a:t>subTotal</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decimal(10,2)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17040636"/>
                  </a:ext>
                </a:extLst>
              </a:tr>
              <a:tr h="348300">
                <a:tc>
                  <a:txBody>
                    <a:bodyPr/>
                    <a:lstStyle/>
                    <a:p>
                      <a:r>
                        <a:rPr lang="en-IN" dirty="0" err="1"/>
                        <a:t>Gst</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decimal(10,2)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2358450"/>
                  </a:ext>
                </a:extLst>
              </a:tr>
              <a:tr h="559090">
                <a:tc>
                  <a:txBody>
                    <a:bodyPr/>
                    <a:lstStyle/>
                    <a:p>
                      <a:r>
                        <a:rPr lang="en-IN" dirty="0" err="1"/>
                        <a:t>serviceCharges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decimal(10,2)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8730580"/>
                  </a:ext>
                </a:extLst>
              </a:tr>
              <a:tr h="348300">
                <a:tc>
                  <a:txBody>
                    <a:bodyPr/>
                    <a:lstStyle/>
                    <a:p>
                      <a:r>
                        <a:rPr lang="en-IN" dirty="0" err="1"/>
                        <a:t>TotalBill</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Decimal(10,2)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5615471"/>
                  </a:ext>
                </a:extLst>
              </a:tr>
              <a:tr h="348300">
                <a:tc>
                  <a:txBody>
                    <a:bodyPr/>
                    <a:lstStyle/>
                    <a:p>
                      <a:r>
                        <a:rPr lang="en-IN" dirty="0" err="1"/>
                        <a:t>billstatus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Default(Unpaid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32096264"/>
                  </a:ext>
                </a:extLst>
              </a:tr>
            </a:tbl>
          </a:graphicData>
        </a:graphic>
      </p:graphicFrame>
      <p:sp>
        <p:nvSpPr>
          <p:cNvPr id="7" name="TextBox 6">
            <a:extLst>
              <a:ext uri="{FF2B5EF4-FFF2-40B4-BE49-F238E27FC236}">
                <a16:creationId xmlns:a16="http://schemas.microsoft.com/office/drawing/2014/main" id="{B7A8AAA5-5380-3711-A1CF-581D5E17A2E3}"/>
              </a:ext>
            </a:extLst>
          </p:cNvPr>
          <p:cNvSpPr txBox="1"/>
          <p:nvPr/>
        </p:nvSpPr>
        <p:spPr>
          <a:xfrm>
            <a:off x="6274794" y="696062"/>
            <a:ext cx="4363453" cy="523220"/>
          </a:xfrm>
          <a:prstGeom prst="rect">
            <a:avLst/>
          </a:prstGeom>
          <a:noFill/>
        </p:spPr>
        <p:txBody>
          <a:bodyPr wrap="square" rtlCol="0">
            <a:spAutoFit/>
          </a:bodyPr>
          <a:lstStyle/>
          <a:p>
            <a:r>
              <a:rPr lang="en-IN" sz="2800" b="1" u="sng" dirty="0"/>
              <a:t>Bill</a:t>
            </a:r>
          </a:p>
        </p:txBody>
      </p:sp>
      <p:graphicFrame>
        <p:nvGraphicFramePr>
          <p:cNvPr id="11" name="Table 10">
            <a:extLst>
              <a:ext uri="{FF2B5EF4-FFF2-40B4-BE49-F238E27FC236}">
                <a16:creationId xmlns:a16="http://schemas.microsoft.com/office/drawing/2014/main" id="{53AF733E-0AA2-AED6-78A1-C00B236B103E}"/>
              </a:ext>
            </a:extLst>
          </p:cNvPr>
          <p:cNvGraphicFramePr>
            <a:graphicFrameLocks noGrp="1"/>
          </p:cNvGraphicFramePr>
          <p:nvPr>
            <p:extLst>
              <p:ext uri="{D42A27DB-BD31-4B8C-83A1-F6EECF244321}">
                <p14:modId xmlns:p14="http://schemas.microsoft.com/office/powerpoint/2010/main" val="1500366767"/>
              </p:ext>
            </p:extLst>
          </p:nvPr>
        </p:nvGraphicFramePr>
        <p:xfrm>
          <a:off x="6289263" y="5192604"/>
          <a:ext cx="5064537" cy="736600"/>
        </p:xfrm>
        <a:graphic>
          <a:graphicData uri="http://schemas.openxmlformats.org/drawingml/2006/table">
            <a:tbl>
              <a:tblPr firstRow="1" bandRow="1">
                <a:tableStyleId>{2D5ABB26-0587-4C30-8999-92F81FD0307C}</a:tableStyleId>
              </a:tblPr>
              <a:tblGrid>
                <a:gridCol w="1688179">
                  <a:extLst>
                    <a:ext uri="{9D8B030D-6E8A-4147-A177-3AD203B41FA5}">
                      <a16:colId xmlns:a16="http://schemas.microsoft.com/office/drawing/2014/main" val="3390939162"/>
                    </a:ext>
                  </a:extLst>
                </a:gridCol>
                <a:gridCol w="1688179">
                  <a:extLst>
                    <a:ext uri="{9D8B030D-6E8A-4147-A177-3AD203B41FA5}">
                      <a16:colId xmlns:a16="http://schemas.microsoft.com/office/drawing/2014/main" val="2499176605"/>
                    </a:ext>
                  </a:extLst>
                </a:gridCol>
                <a:gridCol w="1688179">
                  <a:extLst>
                    <a:ext uri="{9D8B030D-6E8A-4147-A177-3AD203B41FA5}">
                      <a16:colId xmlns:a16="http://schemas.microsoft.com/office/drawing/2014/main" val="2994663886"/>
                    </a:ext>
                  </a:extLst>
                </a:gridCol>
              </a:tblGrid>
              <a:tr h="0">
                <a:tc>
                  <a:txBody>
                    <a:bodyPr/>
                    <a:lstStyle/>
                    <a:p>
                      <a:r>
                        <a:rPr lang="en-IN" dirty="0" err="1"/>
                        <a:t>menuId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fore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35254790"/>
                  </a:ext>
                </a:extLst>
              </a:tr>
              <a:tr h="370840">
                <a:tc>
                  <a:txBody>
                    <a:bodyPr/>
                    <a:lstStyle/>
                    <a:p>
                      <a:r>
                        <a:rPr lang="en-IN" dirty="0" err="1"/>
                        <a:t>dishId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fore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92296279"/>
                  </a:ext>
                </a:extLst>
              </a:tr>
            </a:tbl>
          </a:graphicData>
        </a:graphic>
      </p:graphicFrame>
      <p:sp>
        <p:nvSpPr>
          <p:cNvPr id="12" name="TextBox 11">
            <a:extLst>
              <a:ext uri="{FF2B5EF4-FFF2-40B4-BE49-F238E27FC236}">
                <a16:creationId xmlns:a16="http://schemas.microsoft.com/office/drawing/2014/main" id="{383E8EB7-3C16-4069-FD85-7DB12539B593}"/>
              </a:ext>
            </a:extLst>
          </p:cNvPr>
          <p:cNvSpPr txBox="1"/>
          <p:nvPr/>
        </p:nvSpPr>
        <p:spPr>
          <a:xfrm>
            <a:off x="6274794" y="4629606"/>
            <a:ext cx="3592052" cy="430887"/>
          </a:xfrm>
          <a:prstGeom prst="rect">
            <a:avLst/>
          </a:prstGeom>
          <a:noFill/>
        </p:spPr>
        <p:txBody>
          <a:bodyPr wrap="square" rtlCol="0">
            <a:spAutoFit/>
          </a:bodyPr>
          <a:lstStyle/>
          <a:p>
            <a:r>
              <a:rPr lang="en-IN" sz="2200" b="1" u="sng" dirty="0" err="1"/>
              <a:t>MenuDishJoin</a:t>
            </a:r>
            <a:endParaRPr lang="en-IN" sz="2200" b="1" u="sng" dirty="0"/>
          </a:p>
        </p:txBody>
      </p:sp>
    </p:spTree>
    <p:extLst>
      <p:ext uri="{BB962C8B-B14F-4D97-AF65-F5344CB8AC3E}">
        <p14:creationId xmlns:p14="http://schemas.microsoft.com/office/powerpoint/2010/main" val="3748348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A46E92EF-4CB3-E158-25AB-BB278AC32B3A}"/>
              </a:ext>
            </a:extLst>
          </p:cNvPr>
          <p:cNvPicPr>
            <a:picLocks noChangeAspect="1"/>
          </p:cNvPicPr>
          <p:nvPr/>
        </p:nvPicPr>
        <p:blipFill>
          <a:blip r:embed="rId3"/>
          <a:srcRect/>
          <a:stretch/>
        </p:blipFill>
        <p:spPr>
          <a:xfrm>
            <a:off x="0" y="0"/>
            <a:ext cx="12192000" cy="6858000"/>
          </a:xfrm>
          <a:prstGeom prst="rect">
            <a:avLst/>
          </a:prstGeom>
          <a:ln>
            <a:noFill/>
          </a:ln>
          <a:effectLst>
            <a:outerShdw blurRad="76200" dist="12700" dir="8100000" sy="-23000" kx="800400" algn="br" rotWithShape="0">
              <a:prstClr val="black">
                <a:alpha val="20000"/>
              </a:prstClr>
            </a:outerShdw>
          </a:effectLst>
        </p:spPr>
      </p:pic>
    </p:spTree>
    <p:extLst>
      <p:ext uri="{BB962C8B-B14F-4D97-AF65-F5344CB8AC3E}">
        <p14:creationId xmlns:p14="http://schemas.microsoft.com/office/powerpoint/2010/main" val="859909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46C7B-D29F-368C-FEEC-CDFA125F8E5C}"/>
              </a:ext>
            </a:extLst>
          </p:cNvPr>
          <p:cNvSpPr>
            <a:spLocks noGrp="1"/>
          </p:cNvSpPr>
          <p:nvPr>
            <p:ph type="title"/>
          </p:nvPr>
        </p:nvSpPr>
        <p:spPr>
          <a:xfrm>
            <a:off x="838200" y="365126"/>
            <a:ext cx="10515600" cy="834410"/>
          </a:xfrm>
        </p:spPr>
        <p:txBody>
          <a:bodyPr>
            <a:normAutofit/>
          </a:bodyPr>
          <a:lstStyle/>
          <a:p>
            <a:r>
              <a:rPr lang="en-US" sz="4000" b="1" u="sng" dirty="0"/>
              <a:t>Table of contents </a:t>
            </a:r>
          </a:p>
        </p:txBody>
      </p:sp>
      <p:sp>
        <p:nvSpPr>
          <p:cNvPr id="4" name="Content Placeholder 3">
            <a:extLst>
              <a:ext uri="{FF2B5EF4-FFF2-40B4-BE49-F238E27FC236}">
                <a16:creationId xmlns:a16="http://schemas.microsoft.com/office/drawing/2014/main" id="{F2E16C12-7016-90AA-965A-D10ABEB2BC4C}"/>
              </a:ext>
            </a:extLst>
          </p:cNvPr>
          <p:cNvSpPr>
            <a:spLocks noGrp="1"/>
          </p:cNvSpPr>
          <p:nvPr>
            <p:ph idx="1"/>
          </p:nvPr>
        </p:nvSpPr>
        <p:spPr/>
        <p:txBody>
          <a:bodyPr/>
          <a:lstStyle/>
          <a:p>
            <a:pPr marL="514350" indent="-514350">
              <a:lnSpc>
                <a:spcPct val="150000"/>
              </a:lnSpc>
              <a:buFont typeface="+mj-lt"/>
              <a:buAutoNum type="arabicPeriod"/>
            </a:pPr>
            <a:r>
              <a:rPr lang="en-IN" dirty="0"/>
              <a:t>Summery</a:t>
            </a:r>
          </a:p>
          <a:p>
            <a:pPr marL="514350" indent="-514350">
              <a:lnSpc>
                <a:spcPct val="150000"/>
              </a:lnSpc>
              <a:buFont typeface="+mj-lt"/>
              <a:buAutoNum type="arabicPeriod"/>
            </a:pPr>
            <a:r>
              <a:rPr lang="en-IN" dirty="0"/>
              <a:t>Work Flow</a:t>
            </a:r>
          </a:p>
          <a:p>
            <a:pPr marL="514350" indent="-514350">
              <a:lnSpc>
                <a:spcPct val="150000"/>
              </a:lnSpc>
              <a:buFont typeface="+mj-lt"/>
              <a:buAutoNum type="arabicPeriod"/>
            </a:pPr>
            <a:r>
              <a:rPr lang="en-IN" dirty="0"/>
              <a:t>Requirements</a:t>
            </a:r>
          </a:p>
          <a:p>
            <a:pPr marL="514350" indent="-514350">
              <a:lnSpc>
                <a:spcPct val="150000"/>
              </a:lnSpc>
              <a:buFont typeface="+mj-lt"/>
              <a:buAutoNum type="arabicPeriod"/>
            </a:pPr>
            <a:r>
              <a:rPr lang="en-IN" dirty="0"/>
              <a:t>ER Diagram</a:t>
            </a:r>
          </a:p>
          <a:p>
            <a:pPr marL="514350" indent="-514350">
              <a:lnSpc>
                <a:spcPct val="150000"/>
              </a:lnSpc>
              <a:buFont typeface="+mj-lt"/>
              <a:buAutoNum type="arabicPeriod"/>
            </a:pPr>
            <a:r>
              <a:rPr lang="en-IN" dirty="0"/>
              <a:t>Database Design</a:t>
            </a:r>
          </a:p>
          <a:p>
            <a:pPr marL="514350" indent="-514350">
              <a:buFont typeface="+mj-lt"/>
              <a:buAutoNum type="arabicPeriod"/>
            </a:pPr>
            <a:endParaRPr lang="en-IN" dirty="0"/>
          </a:p>
          <a:p>
            <a:pPr marL="514350" indent="-514350">
              <a:buFont typeface="+mj-lt"/>
              <a:buAutoNum type="arabicPeriod"/>
            </a:pPr>
            <a:endParaRPr lang="en-IN" dirty="0"/>
          </a:p>
          <a:p>
            <a:pPr marL="514350" indent="-514350">
              <a:buFont typeface="+mj-lt"/>
              <a:buAutoNum type="arabicPeriod"/>
            </a:pPr>
            <a:endParaRPr lang="en-IN" dirty="0"/>
          </a:p>
        </p:txBody>
      </p:sp>
      <p:pic>
        <p:nvPicPr>
          <p:cNvPr id="11" name="Picture 10">
            <a:extLst>
              <a:ext uri="{FF2B5EF4-FFF2-40B4-BE49-F238E27FC236}">
                <a16:creationId xmlns:a16="http://schemas.microsoft.com/office/drawing/2014/main" id="{E2E59544-1380-0832-399A-7240432B19A4}"/>
              </a:ext>
            </a:extLst>
          </p:cNvPr>
          <p:cNvPicPr>
            <a:picLocks noChangeAspect="1"/>
          </p:cNvPicPr>
          <p:nvPr/>
        </p:nvPicPr>
        <p:blipFill>
          <a:blip r:embed="rId3">
            <a:alphaModFix amt="35000"/>
          </a:blip>
          <a:stretch>
            <a:fillRect/>
          </a:stretch>
        </p:blipFill>
        <p:spPr>
          <a:xfrm>
            <a:off x="265471" y="285135"/>
            <a:ext cx="11584857" cy="6287729"/>
          </a:xfrm>
          <a:prstGeom prst="rect">
            <a:avLst/>
          </a:prstGeom>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586478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21">
            <a:extLst>
              <a:ext uri="{FF2B5EF4-FFF2-40B4-BE49-F238E27FC236}">
                <a16:creationId xmlns:a16="http://schemas.microsoft.com/office/drawing/2014/main" id="{FFD2BD9F-962D-9BA5-14BE-C9CD52FEF9C7}"/>
              </a:ext>
            </a:extLst>
          </p:cNvPr>
          <p:cNvPicPr>
            <a:picLocks noGrp="1" noChangeAspect="1"/>
          </p:cNvPicPr>
          <p:nvPr>
            <p:ph type="pic" idx="1"/>
          </p:nvPr>
        </p:nvPicPr>
        <p:blipFill>
          <a:blip r:embed="rId3"/>
          <a:srcRect l="25881" r="25881"/>
          <a:stretch/>
        </p:blipFill>
        <p:spPr/>
      </p:pic>
      <p:sp>
        <p:nvSpPr>
          <p:cNvPr id="5" name="TextBox 4">
            <a:extLst>
              <a:ext uri="{FF2B5EF4-FFF2-40B4-BE49-F238E27FC236}">
                <a16:creationId xmlns:a16="http://schemas.microsoft.com/office/drawing/2014/main" id="{FBEF3BA5-4BC6-7621-FDD7-715AA3473DCC}"/>
              </a:ext>
            </a:extLst>
          </p:cNvPr>
          <p:cNvSpPr txBox="1"/>
          <p:nvPr/>
        </p:nvSpPr>
        <p:spPr>
          <a:xfrm>
            <a:off x="727587" y="619432"/>
            <a:ext cx="6233652" cy="707886"/>
          </a:xfrm>
          <a:prstGeom prst="rect">
            <a:avLst/>
          </a:prstGeom>
          <a:noFill/>
        </p:spPr>
        <p:txBody>
          <a:bodyPr wrap="square" rtlCol="0">
            <a:spAutoFit/>
          </a:bodyPr>
          <a:lstStyle/>
          <a:p>
            <a:r>
              <a:rPr lang="en-IN" sz="4000" b="1" u="sng" dirty="0"/>
              <a:t>SUMMERY</a:t>
            </a:r>
          </a:p>
        </p:txBody>
      </p:sp>
      <p:sp>
        <p:nvSpPr>
          <p:cNvPr id="7" name="TextBox 6">
            <a:extLst>
              <a:ext uri="{FF2B5EF4-FFF2-40B4-BE49-F238E27FC236}">
                <a16:creationId xmlns:a16="http://schemas.microsoft.com/office/drawing/2014/main" id="{3197DE67-3E8D-834B-6DA4-944AC5CE0586}"/>
              </a:ext>
            </a:extLst>
          </p:cNvPr>
          <p:cNvSpPr txBox="1"/>
          <p:nvPr/>
        </p:nvSpPr>
        <p:spPr>
          <a:xfrm>
            <a:off x="599768" y="1877961"/>
            <a:ext cx="6361471" cy="3539430"/>
          </a:xfrm>
          <a:prstGeom prst="rect">
            <a:avLst/>
          </a:prstGeom>
          <a:noFill/>
        </p:spPr>
        <p:txBody>
          <a:bodyPr wrap="square" rtlCol="0">
            <a:spAutoFit/>
          </a:bodyPr>
          <a:lstStyle/>
          <a:p>
            <a:pPr algn="just"/>
            <a:r>
              <a:rPr lang="en-US" sz="2800" dirty="0"/>
              <a:t>The Restaurant Order Management System is designed to streamline the ordering process for restaurants, improving efficiency and customer satisfaction. This system allows customers to place orders and restaurant staff to manage orders, inventory, and customer information.</a:t>
            </a:r>
            <a:endParaRPr lang="en-IN" sz="2800" dirty="0"/>
          </a:p>
        </p:txBody>
      </p:sp>
      <mc:AlternateContent xmlns:mc="http://schemas.openxmlformats.org/markup-compatibility/2006">
        <mc:Choice xmlns:am3d="http://schemas.microsoft.com/office/drawing/2017/model3d" Requires="am3d">
          <p:graphicFrame>
            <p:nvGraphicFramePr>
              <p:cNvPr id="21" name="3D Model 20" descr="Hamburger and Soda">
                <a:extLst>
                  <a:ext uri="{FF2B5EF4-FFF2-40B4-BE49-F238E27FC236}">
                    <a16:creationId xmlns:a16="http://schemas.microsoft.com/office/drawing/2014/main" id="{F7E7D34F-E107-0B6B-6E1F-3EFB6AB24E47}"/>
                  </a:ext>
                </a:extLst>
              </p:cNvPr>
              <p:cNvGraphicFramePr>
                <a:graphicFrameLocks noChangeAspect="1"/>
              </p:cNvGraphicFramePr>
              <p:nvPr>
                <p:extLst>
                  <p:ext uri="{D42A27DB-BD31-4B8C-83A1-F6EECF244321}">
                    <p14:modId xmlns:p14="http://schemas.microsoft.com/office/powerpoint/2010/main" val="215404753"/>
                  </p:ext>
                </p:extLst>
              </p:nvPr>
            </p:nvGraphicFramePr>
            <p:xfrm>
              <a:off x="6483969" y="4356313"/>
              <a:ext cx="1835943" cy="2463779"/>
            </p:xfrm>
            <a:graphic>
              <a:graphicData uri="http://schemas.microsoft.com/office/drawing/2017/model3d">
                <am3d:model3d r:embed="rId4">
                  <am3d:spPr>
                    <a:xfrm>
                      <a:off x="0" y="0"/>
                      <a:ext cx="1835943" cy="2463779"/>
                    </a:xfrm>
                    <a:prstGeom prst="rect">
                      <a:avLst/>
                    </a:prstGeom>
                  </am3d:spPr>
                  <am3d:camera>
                    <am3d:pos x="0" y="0" z="80289158"/>
                    <am3d:up dx="0" dy="36000000" dz="0"/>
                    <am3d:lookAt x="0" y="0" z="0"/>
                    <am3d:perspective fov="2700000"/>
                  </am3d:camera>
                  <am3d:trans>
                    <am3d:meterPerModelUnit n="4080353" d="1000000"/>
                    <am3d:preTrans dx="0" dy="-17993975" dz="0"/>
                    <am3d:scale>
                      <am3d:sx n="1000000" d="1000000"/>
                      <am3d:sy n="1000000" d="1000000"/>
                      <am3d:sz n="1000000" d="1000000"/>
                    </am3d:scale>
                    <am3d:rot ax="2151158" ay="167141" az="120671"/>
                    <am3d:postTrans dx="0" dy="0" dz="0"/>
                  </am3d:trans>
                  <am3d:raster rName="Office3DRenderer" rVer="16.0.8326">
                    <am3d:blip r:embed="rId5"/>
                  </am3d:raster>
                  <am3d:objViewport viewportSz="326284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1" name="3D Model 20" descr="Hamburger and Soda">
                <a:extLst>
                  <a:ext uri="{FF2B5EF4-FFF2-40B4-BE49-F238E27FC236}">
                    <a16:creationId xmlns:a16="http://schemas.microsoft.com/office/drawing/2014/main" id="{F7E7D34F-E107-0B6B-6E1F-3EFB6AB24E47}"/>
                  </a:ext>
                </a:extLst>
              </p:cNvPr>
              <p:cNvPicPr>
                <a:picLocks noGrp="1" noRot="1" noChangeAspect="1" noMove="1" noResize="1" noEditPoints="1" noAdjustHandles="1" noChangeArrowheads="1" noChangeShapeType="1" noCrop="1"/>
              </p:cNvPicPr>
              <p:nvPr/>
            </p:nvPicPr>
            <p:blipFill>
              <a:blip r:embed="rId5"/>
              <a:stretch>
                <a:fillRect/>
              </a:stretch>
            </p:blipFill>
            <p:spPr>
              <a:xfrm>
                <a:off x="6483969" y="4356313"/>
                <a:ext cx="1835943" cy="2463779"/>
              </a:xfrm>
              <a:prstGeom prst="rect">
                <a:avLst/>
              </a:prstGeom>
            </p:spPr>
          </p:pic>
        </mc:Fallback>
      </mc:AlternateContent>
    </p:spTree>
    <p:extLst>
      <p:ext uri="{BB962C8B-B14F-4D97-AF65-F5344CB8AC3E}">
        <p14:creationId xmlns:p14="http://schemas.microsoft.com/office/powerpoint/2010/main" val="2222324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0DEBEDD0-2C97-CD36-23CF-99F082806824}"/>
              </a:ext>
            </a:extLst>
          </p:cNvPr>
          <p:cNvPicPr>
            <a:picLocks noGrp="1" noChangeAspect="1"/>
          </p:cNvPicPr>
          <p:nvPr>
            <p:ph type="pic" sz="quarter" idx="11"/>
          </p:nvPr>
        </p:nvPicPr>
        <p:blipFill>
          <a:blip r:embed="rId3"/>
          <a:srcRect l="11750" r="11750"/>
          <a:stretch/>
        </p:blipFill>
        <p:spPr>
          <a:solidFill>
            <a:schemeClr val="tx1"/>
          </a:solidFill>
        </p:spPr>
      </p:pic>
      <p:sp>
        <p:nvSpPr>
          <p:cNvPr id="8" name="TextBox 7">
            <a:extLst>
              <a:ext uri="{FF2B5EF4-FFF2-40B4-BE49-F238E27FC236}">
                <a16:creationId xmlns:a16="http://schemas.microsoft.com/office/drawing/2014/main" id="{002CF882-601E-89AD-092D-4D54B4DE3F4F}"/>
              </a:ext>
            </a:extLst>
          </p:cNvPr>
          <p:cNvSpPr txBox="1"/>
          <p:nvPr/>
        </p:nvSpPr>
        <p:spPr>
          <a:xfrm>
            <a:off x="5160569" y="327892"/>
            <a:ext cx="6382227" cy="584775"/>
          </a:xfrm>
          <a:prstGeom prst="rect">
            <a:avLst/>
          </a:prstGeom>
          <a:noFill/>
        </p:spPr>
        <p:txBody>
          <a:bodyPr wrap="square" rtlCol="0">
            <a:spAutoFit/>
          </a:bodyPr>
          <a:lstStyle/>
          <a:p>
            <a:r>
              <a:rPr lang="en-IN" sz="3200" b="1" u="sng" dirty="0"/>
              <a:t>WORK FLOW </a:t>
            </a:r>
          </a:p>
        </p:txBody>
      </p:sp>
      <p:sp>
        <p:nvSpPr>
          <p:cNvPr id="10" name="TextBox 9">
            <a:extLst>
              <a:ext uri="{FF2B5EF4-FFF2-40B4-BE49-F238E27FC236}">
                <a16:creationId xmlns:a16="http://schemas.microsoft.com/office/drawing/2014/main" id="{A20E2EFD-96C5-3F5E-1554-F32B94BB6651}"/>
              </a:ext>
            </a:extLst>
          </p:cNvPr>
          <p:cNvSpPr txBox="1"/>
          <p:nvPr/>
        </p:nvSpPr>
        <p:spPr>
          <a:xfrm>
            <a:off x="5010627" y="978778"/>
            <a:ext cx="6646606" cy="586635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1" u="sng" dirty="0"/>
              <a:t>Customer Registration</a:t>
            </a:r>
            <a:r>
              <a:rPr lang="en-US" dirty="0"/>
              <a:t>: customers can register and create an account or login to an existing account.</a:t>
            </a:r>
          </a:p>
          <a:p>
            <a:pPr marL="285750" indent="-285750">
              <a:lnSpc>
                <a:spcPct val="150000"/>
              </a:lnSpc>
              <a:buFont typeface="Arial" panose="020B0604020202020204" pitchFamily="34" charset="0"/>
              <a:buChar char="•"/>
            </a:pPr>
            <a:r>
              <a:rPr lang="en-US" b="1" u="sng" dirty="0"/>
              <a:t> Menu details :</a:t>
            </a:r>
            <a:r>
              <a:rPr lang="en-US" dirty="0"/>
              <a:t> Customer can see availability of different type of dishes from menu.</a:t>
            </a:r>
            <a:endParaRPr lang="en-US" b="1" u="sng" dirty="0"/>
          </a:p>
          <a:p>
            <a:pPr marL="285750" indent="-285750">
              <a:lnSpc>
                <a:spcPct val="150000"/>
              </a:lnSpc>
              <a:buFont typeface="Arial" panose="020B0604020202020204" pitchFamily="34" charset="0"/>
              <a:buChar char="•"/>
            </a:pPr>
            <a:r>
              <a:rPr lang="en-US" dirty="0"/>
              <a:t> </a:t>
            </a:r>
            <a:r>
              <a:rPr lang="en-US" b="1" u="sng" dirty="0"/>
              <a:t>Order Placement</a:t>
            </a:r>
            <a:r>
              <a:rPr lang="en-US" dirty="0"/>
              <a:t>: customers can place orders online or through a mobile app.</a:t>
            </a:r>
          </a:p>
          <a:p>
            <a:pPr marL="285750" indent="-285750">
              <a:lnSpc>
                <a:spcPct val="150000"/>
              </a:lnSpc>
              <a:buFont typeface="Arial" panose="020B0604020202020204" pitchFamily="34" charset="0"/>
              <a:buChar char="•"/>
            </a:pPr>
            <a:r>
              <a:rPr lang="en-US" dirty="0"/>
              <a:t> </a:t>
            </a:r>
            <a:r>
              <a:rPr lang="en-US" b="1" u="sng" dirty="0"/>
              <a:t>Order Management</a:t>
            </a:r>
            <a:r>
              <a:rPr lang="en-US" dirty="0"/>
              <a:t>: restaurant staff can manage orders, update order status, and assign orders to staff.</a:t>
            </a:r>
          </a:p>
          <a:p>
            <a:pPr marL="285750" indent="-285750">
              <a:lnSpc>
                <a:spcPct val="150000"/>
              </a:lnSpc>
              <a:buFont typeface="Arial" panose="020B0604020202020204" pitchFamily="34" charset="0"/>
              <a:buChar char="•"/>
            </a:pPr>
            <a:r>
              <a:rPr lang="en-US" b="1" u="sng" dirty="0"/>
              <a:t>Customer Information Management</a:t>
            </a:r>
            <a:r>
              <a:rPr lang="en-US" dirty="0"/>
              <a:t>: restaurant staff can manage customer information, including contact details and order history.</a:t>
            </a:r>
          </a:p>
          <a:p>
            <a:pPr marL="285750" indent="-285750">
              <a:lnSpc>
                <a:spcPct val="150000"/>
              </a:lnSpc>
              <a:buFont typeface="Arial" panose="020B0604020202020204" pitchFamily="34" charset="0"/>
              <a:buChar char="•"/>
            </a:pPr>
            <a:r>
              <a:rPr lang="en-US" b="1" u="sng" dirty="0"/>
              <a:t>Payment Processing</a:t>
            </a:r>
            <a:r>
              <a:rPr lang="en-US" dirty="0"/>
              <a:t>: the system integrates with payment processors to facilitate online payments as well as cash payments.</a:t>
            </a:r>
          </a:p>
          <a:p>
            <a:pPr marL="285750" indent="-285750">
              <a:lnSpc>
                <a:spcPct val="150000"/>
              </a:lnSpc>
              <a:buFont typeface="Arial" panose="020B0604020202020204" pitchFamily="34" charset="0"/>
              <a:buChar char="•"/>
            </a:pPr>
            <a:r>
              <a:rPr lang="en-US" b="1" u="sng" dirty="0"/>
              <a:t>Bill Invoice Generation: </a:t>
            </a:r>
            <a:r>
              <a:rPr lang="en-US" dirty="0"/>
              <a:t> Customer will get Total Bill generated with GST.</a:t>
            </a:r>
            <a:endParaRPr lang="en-US" b="1" u="sng" dirty="0"/>
          </a:p>
        </p:txBody>
      </p:sp>
    </p:spTree>
    <p:extLst>
      <p:ext uri="{BB962C8B-B14F-4D97-AF65-F5344CB8AC3E}">
        <p14:creationId xmlns:p14="http://schemas.microsoft.com/office/powerpoint/2010/main" val="520000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799E4-4D01-AD8E-A1D5-75F71E6144F2}"/>
              </a:ext>
            </a:extLst>
          </p:cNvPr>
          <p:cNvSpPr>
            <a:spLocks noGrp="1"/>
          </p:cNvSpPr>
          <p:nvPr>
            <p:ph type="title"/>
          </p:nvPr>
        </p:nvSpPr>
        <p:spPr>
          <a:xfrm>
            <a:off x="3333136" y="0"/>
            <a:ext cx="7534656" cy="914400"/>
          </a:xfrm>
        </p:spPr>
        <p:txBody>
          <a:bodyPr>
            <a:normAutofit/>
          </a:bodyPr>
          <a:lstStyle/>
          <a:p>
            <a:r>
              <a:rPr lang="en-IN" sz="4000" b="1" u="sng" dirty="0"/>
              <a:t>WORK FLOW DIAGRAM</a:t>
            </a:r>
          </a:p>
        </p:txBody>
      </p:sp>
      <p:sp>
        <p:nvSpPr>
          <p:cNvPr id="4" name="Slide Number Placeholder 3">
            <a:extLst>
              <a:ext uri="{FF2B5EF4-FFF2-40B4-BE49-F238E27FC236}">
                <a16:creationId xmlns:a16="http://schemas.microsoft.com/office/drawing/2014/main" id="{44E81FFA-5277-BAB1-AB91-7441F671347D}"/>
              </a:ext>
            </a:extLst>
          </p:cNvPr>
          <p:cNvSpPr>
            <a:spLocks noGrp="1"/>
          </p:cNvSpPr>
          <p:nvPr>
            <p:ph type="sldNum" sz="quarter" idx="4"/>
          </p:nvPr>
        </p:nvSpPr>
        <p:spPr/>
        <p:txBody>
          <a:bodyPr/>
          <a:lstStyle/>
          <a:p>
            <a:fld id="{58FB4751-880F-D840-AAA9-3A15815CC996}" type="slidenum">
              <a:rPr lang="en-US" smtClean="0"/>
              <a:pPr/>
              <a:t>5</a:t>
            </a:fld>
            <a:endParaRPr lang="en-US" dirty="0"/>
          </a:p>
        </p:txBody>
      </p:sp>
      <p:graphicFrame>
        <p:nvGraphicFramePr>
          <p:cNvPr id="15" name="Content Placeholder 14">
            <a:extLst>
              <a:ext uri="{FF2B5EF4-FFF2-40B4-BE49-F238E27FC236}">
                <a16:creationId xmlns:a16="http://schemas.microsoft.com/office/drawing/2014/main" id="{A087EFEE-E26D-D3A3-FE3B-DEE1EC344347}"/>
              </a:ext>
            </a:extLst>
          </p:cNvPr>
          <p:cNvGraphicFramePr>
            <a:graphicFrameLocks noGrp="1"/>
          </p:cNvGraphicFramePr>
          <p:nvPr>
            <p:ph sz="quarter" idx="10"/>
            <p:extLst>
              <p:ext uri="{D42A27DB-BD31-4B8C-83A1-F6EECF244321}">
                <p14:modId xmlns:p14="http://schemas.microsoft.com/office/powerpoint/2010/main" val="3229287556"/>
              </p:ext>
            </p:extLst>
          </p:nvPr>
        </p:nvGraphicFramePr>
        <p:xfrm>
          <a:off x="548558" y="1549810"/>
          <a:ext cx="7150100" cy="31924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6" name="Diagram 15">
            <a:extLst>
              <a:ext uri="{FF2B5EF4-FFF2-40B4-BE49-F238E27FC236}">
                <a16:creationId xmlns:a16="http://schemas.microsoft.com/office/drawing/2014/main" id="{516EF2D5-E279-AC39-0723-C2799BC21689}"/>
              </a:ext>
            </a:extLst>
          </p:cNvPr>
          <p:cNvGraphicFramePr/>
          <p:nvPr>
            <p:extLst>
              <p:ext uri="{D42A27DB-BD31-4B8C-83A1-F6EECF244321}">
                <p14:modId xmlns:p14="http://schemas.microsoft.com/office/powerpoint/2010/main" val="2055115424"/>
              </p:ext>
            </p:extLst>
          </p:nvPr>
        </p:nvGraphicFramePr>
        <p:xfrm>
          <a:off x="6725265" y="1372829"/>
          <a:ext cx="2930013" cy="257973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402239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a:extLst>
              <a:ext uri="{FF2B5EF4-FFF2-40B4-BE49-F238E27FC236}">
                <a16:creationId xmlns:a16="http://schemas.microsoft.com/office/drawing/2014/main" id="{002D03BA-83E9-D08C-BB28-C9D147491B16}"/>
              </a:ext>
            </a:extLst>
          </p:cNvPr>
          <p:cNvPicPr>
            <a:picLocks noGrp="1" noChangeAspect="1"/>
          </p:cNvPicPr>
          <p:nvPr>
            <p:ph type="pic" sz="quarter" idx="10"/>
          </p:nvPr>
        </p:nvPicPr>
        <p:blipFill>
          <a:blip r:embed="rId3"/>
          <a:srcRect l="51365" t="750" r="1813" b="-750"/>
          <a:stretch/>
        </p:blipFill>
        <p:spPr>
          <a:xfrm>
            <a:off x="7623125" y="-20757"/>
            <a:ext cx="4589511" cy="6555026"/>
          </a:xfrm>
        </p:spPr>
      </p:pic>
      <p:sp>
        <p:nvSpPr>
          <p:cNvPr id="3" name="Slide Number Placeholder 2">
            <a:extLst>
              <a:ext uri="{FF2B5EF4-FFF2-40B4-BE49-F238E27FC236}">
                <a16:creationId xmlns:a16="http://schemas.microsoft.com/office/drawing/2014/main" id="{50CD348E-9357-0442-4555-AF6B4AFE34B6}"/>
              </a:ext>
            </a:extLst>
          </p:cNvPr>
          <p:cNvSpPr>
            <a:spLocks noGrp="1"/>
          </p:cNvSpPr>
          <p:nvPr>
            <p:ph type="sldNum" sz="quarter" idx="4"/>
          </p:nvPr>
        </p:nvSpPr>
        <p:spPr/>
        <p:txBody>
          <a:bodyPr/>
          <a:lstStyle/>
          <a:p>
            <a:fld id="{58FB4751-880F-D840-AAA9-3A15815CC996}" type="slidenum">
              <a:rPr lang="en-US" smtClean="0"/>
              <a:pPr/>
              <a:t>6</a:t>
            </a:fld>
            <a:endParaRPr lang="en-US" dirty="0"/>
          </a:p>
        </p:txBody>
      </p:sp>
      <p:sp>
        <p:nvSpPr>
          <p:cNvPr id="7" name="TextBox 6">
            <a:extLst>
              <a:ext uri="{FF2B5EF4-FFF2-40B4-BE49-F238E27FC236}">
                <a16:creationId xmlns:a16="http://schemas.microsoft.com/office/drawing/2014/main" id="{3469B781-A6B8-63D9-961E-C450C0E06AFF}"/>
              </a:ext>
            </a:extLst>
          </p:cNvPr>
          <p:cNvSpPr txBox="1"/>
          <p:nvPr/>
        </p:nvSpPr>
        <p:spPr>
          <a:xfrm>
            <a:off x="796414" y="1685530"/>
            <a:ext cx="5978013" cy="584775"/>
          </a:xfrm>
          <a:prstGeom prst="rect">
            <a:avLst/>
          </a:prstGeom>
          <a:noFill/>
        </p:spPr>
        <p:txBody>
          <a:bodyPr wrap="square" rtlCol="0">
            <a:spAutoFit/>
          </a:bodyPr>
          <a:lstStyle/>
          <a:p>
            <a:r>
              <a:rPr lang="en-IN" sz="3200" b="1" u="sng" dirty="0"/>
              <a:t>TECHNOLOGIES:</a:t>
            </a:r>
          </a:p>
        </p:txBody>
      </p:sp>
      <p:sp>
        <p:nvSpPr>
          <p:cNvPr id="9" name="TextBox 8">
            <a:extLst>
              <a:ext uri="{FF2B5EF4-FFF2-40B4-BE49-F238E27FC236}">
                <a16:creationId xmlns:a16="http://schemas.microsoft.com/office/drawing/2014/main" id="{D9C81D56-0198-4321-E2CC-149A9CEEF633}"/>
              </a:ext>
            </a:extLst>
          </p:cNvPr>
          <p:cNvSpPr txBox="1"/>
          <p:nvPr/>
        </p:nvSpPr>
        <p:spPr>
          <a:xfrm>
            <a:off x="601332" y="2674374"/>
            <a:ext cx="6587611" cy="2246769"/>
          </a:xfrm>
          <a:prstGeom prst="rect">
            <a:avLst/>
          </a:prstGeom>
          <a:noFill/>
        </p:spPr>
        <p:txBody>
          <a:bodyPr wrap="square" rtlCol="0">
            <a:spAutoFit/>
          </a:bodyPr>
          <a:lstStyle/>
          <a:p>
            <a:pPr marL="285750" indent="-285750">
              <a:buFont typeface="Arial" panose="020B0604020202020204" pitchFamily="34" charset="0"/>
              <a:buChar char="•"/>
            </a:pPr>
            <a:r>
              <a:rPr lang="en-US" sz="2800" b="1" dirty="0"/>
              <a:t>Backend</a:t>
            </a:r>
            <a:r>
              <a:rPr lang="en-US" sz="2800" dirty="0"/>
              <a:t>: Java, JDBC .</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b="1" dirty="0"/>
              <a:t>Database</a:t>
            </a:r>
            <a:r>
              <a:rPr lang="en-US" sz="2800" dirty="0"/>
              <a:t>: MySQL</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b="1" dirty="0"/>
              <a:t>Tools</a:t>
            </a:r>
            <a:r>
              <a:rPr lang="en-US" sz="2800" dirty="0"/>
              <a:t> : Eclipse .</a:t>
            </a:r>
            <a:endParaRPr lang="en-IN" sz="2800" dirty="0"/>
          </a:p>
        </p:txBody>
      </p:sp>
    </p:spTree>
    <p:extLst>
      <p:ext uri="{BB962C8B-B14F-4D97-AF65-F5344CB8AC3E}">
        <p14:creationId xmlns:p14="http://schemas.microsoft.com/office/powerpoint/2010/main" val="1966913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8" name="Diagram 7">
            <a:extLst>
              <a:ext uri="{FF2B5EF4-FFF2-40B4-BE49-F238E27FC236}">
                <a16:creationId xmlns:a16="http://schemas.microsoft.com/office/drawing/2014/main" id="{A1D4D5FC-307A-D8CD-8074-289F8530CAA5}"/>
              </a:ext>
            </a:extLst>
          </p:cNvPr>
          <p:cNvGraphicFramePr/>
          <p:nvPr>
            <p:extLst>
              <p:ext uri="{D42A27DB-BD31-4B8C-83A1-F6EECF244321}">
                <p14:modId xmlns:p14="http://schemas.microsoft.com/office/powerpoint/2010/main" val="883739284"/>
              </p:ext>
            </p:extLst>
          </p:nvPr>
        </p:nvGraphicFramePr>
        <p:xfrm>
          <a:off x="0" y="-98323"/>
          <a:ext cx="12192000" cy="69563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1E7D09C6-4D5B-DE3C-EA25-DF8F3EA82098}"/>
              </a:ext>
            </a:extLst>
          </p:cNvPr>
          <p:cNvSpPr txBox="1"/>
          <p:nvPr/>
        </p:nvSpPr>
        <p:spPr>
          <a:xfrm>
            <a:off x="4778477" y="-98323"/>
            <a:ext cx="6292645" cy="523220"/>
          </a:xfrm>
          <a:prstGeom prst="rect">
            <a:avLst/>
          </a:prstGeom>
          <a:noFill/>
        </p:spPr>
        <p:txBody>
          <a:bodyPr wrap="square" rtlCol="0">
            <a:spAutoFit/>
          </a:bodyPr>
          <a:lstStyle/>
          <a:p>
            <a:r>
              <a:rPr lang="en-IN" sz="2800" b="1" dirty="0"/>
              <a:t>Work Flow Of Project</a:t>
            </a:r>
          </a:p>
        </p:txBody>
      </p:sp>
    </p:spTree>
    <p:extLst>
      <p:ext uri="{BB962C8B-B14F-4D97-AF65-F5344CB8AC3E}">
        <p14:creationId xmlns:p14="http://schemas.microsoft.com/office/powerpoint/2010/main" val="1096717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BB2BE7-FDEE-3CD4-4EBE-62FD59A0C149}"/>
              </a:ext>
            </a:extLst>
          </p:cNvPr>
          <p:cNvPicPr>
            <a:picLocks noChangeAspect="1"/>
          </p:cNvPicPr>
          <p:nvPr/>
        </p:nvPicPr>
        <p:blipFill>
          <a:blip r:embed="rId2"/>
          <a:srcRect/>
          <a:stretch/>
        </p:blipFill>
        <p:spPr>
          <a:xfrm>
            <a:off x="396240" y="735047"/>
            <a:ext cx="11565234" cy="5939011"/>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BAA74F0D-B1BD-3729-758F-ACAA9D035AC8}"/>
              </a:ext>
            </a:extLst>
          </p:cNvPr>
          <p:cNvSpPr txBox="1"/>
          <p:nvPr/>
        </p:nvSpPr>
        <p:spPr>
          <a:xfrm>
            <a:off x="4117422" y="-95950"/>
            <a:ext cx="6125497" cy="830997"/>
          </a:xfrm>
          <a:prstGeom prst="rect">
            <a:avLst/>
          </a:prstGeom>
          <a:noFill/>
        </p:spPr>
        <p:txBody>
          <a:bodyPr wrap="square" rtlCol="0">
            <a:spAutoFit/>
          </a:bodyPr>
          <a:lstStyle/>
          <a:p>
            <a:r>
              <a:rPr lang="en-IN" sz="4800" b="1" dirty="0"/>
              <a:t>ER DIAGRAM</a:t>
            </a:r>
          </a:p>
        </p:txBody>
      </p:sp>
    </p:spTree>
    <p:extLst>
      <p:ext uri="{BB962C8B-B14F-4D97-AF65-F5344CB8AC3E}">
        <p14:creationId xmlns:p14="http://schemas.microsoft.com/office/powerpoint/2010/main" val="2830456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949404F1-8E94-7D3D-71E2-A1A4B7CBCB4A}"/>
              </a:ext>
            </a:extLst>
          </p:cNvPr>
          <p:cNvSpPr>
            <a:spLocks noGrp="1"/>
          </p:cNvSpPr>
          <p:nvPr>
            <p:ph type="title"/>
          </p:nvPr>
        </p:nvSpPr>
        <p:spPr>
          <a:xfrm>
            <a:off x="4011562" y="157317"/>
            <a:ext cx="5388077" cy="570271"/>
          </a:xfrm>
        </p:spPr>
        <p:txBody>
          <a:bodyPr>
            <a:noAutofit/>
          </a:bodyPr>
          <a:lstStyle/>
          <a:p>
            <a:r>
              <a:rPr lang="en-US" sz="4000" b="1" dirty="0"/>
              <a:t>         DATABASE </a:t>
            </a:r>
          </a:p>
        </p:txBody>
      </p:sp>
      <p:sp>
        <p:nvSpPr>
          <p:cNvPr id="2" name="Slide Number Placeholder 1">
            <a:extLst>
              <a:ext uri="{FF2B5EF4-FFF2-40B4-BE49-F238E27FC236}">
                <a16:creationId xmlns:a16="http://schemas.microsoft.com/office/drawing/2014/main" id="{F35BAC3D-60A1-816B-5C79-2E8B6D9806E9}"/>
              </a:ext>
            </a:extLst>
          </p:cNvPr>
          <p:cNvSpPr>
            <a:spLocks noGrp="1"/>
          </p:cNvSpPr>
          <p:nvPr>
            <p:ph type="sldNum" sz="quarter" idx="4"/>
          </p:nvPr>
        </p:nvSpPr>
        <p:spPr/>
        <p:txBody>
          <a:bodyPr/>
          <a:lstStyle/>
          <a:p>
            <a:fld id="{58FB4751-880F-D840-AAA9-3A15815CC996}" type="slidenum">
              <a:rPr lang="en-US" smtClean="0"/>
              <a:pPr/>
              <a:t>9</a:t>
            </a:fld>
            <a:endParaRPr lang="en-US" dirty="0"/>
          </a:p>
        </p:txBody>
      </p:sp>
      <p:sp>
        <p:nvSpPr>
          <p:cNvPr id="18" name="TextBox 17">
            <a:extLst>
              <a:ext uri="{FF2B5EF4-FFF2-40B4-BE49-F238E27FC236}">
                <a16:creationId xmlns:a16="http://schemas.microsoft.com/office/drawing/2014/main" id="{291C2975-FF27-83E6-0E49-C7261CC6ED61}"/>
              </a:ext>
            </a:extLst>
          </p:cNvPr>
          <p:cNvSpPr txBox="1"/>
          <p:nvPr/>
        </p:nvSpPr>
        <p:spPr>
          <a:xfrm>
            <a:off x="412956" y="1205065"/>
            <a:ext cx="3598606" cy="369332"/>
          </a:xfrm>
          <a:prstGeom prst="rect">
            <a:avLst/>
          </a:prstGeom>
          <a:noFill/>
        </p:spPr>
        <p:txBody>
          <a:bodyPr wrap="square" rtlCol="0">
            <a:spAutoFit/>
          </a:bodyPr>
          <a:lstStyle/>
          <a:p>
            <a:r>
              <a:rPr lang="en-IN" b="1" u="sng" dirty="0" err="1"/>
              <a:t>Usermaster</a:t>
            </a:r>
            <a:endParaRPr lang="en-IN" b="1" u="sng" dirty="0"/>
          </a:p>
        </p:txBody>
      </p:sp>
      <p:graphicFrame>
        <p:nvGraphicFramePr>
          <p:cNvPr id="20" name="Table 19">
            <a:extLst>
              <a:ext uri="{FF2B5EF4-FFF2-40B4-BE49-F238E27FC236}">
                <a16:creationId xmlns:a16="http://schemas.microsoft.com/office/drawing/2014/main" id="{85D09AF8-968D-016C-CAE1-D6F8F8506EEA}"/>
              </a:ext>
            </a:extLst>
          </p:cNvPr>
          <p:cNvGraphicFramePr>
            <a:graphicFrameLocks noGrp="1"/>
          </p:cNvGraphicFramePr>
          <p:nvPr>
            <p:extLst>
              <p:ext uri="{D42A27DB-BD31-4B8C-83A1-F6EECF244321}">
                <p14:modId xmlns:p14="http://schemas.microsoft.com/office/powerpoint/2010/main" val="1495128054"/>
              </p:ext>
            </p:extLst>
          </p:nvPr>
        </p:nvGraphicFramePr>
        <p:xfrm>
          <a:off x="6453562" y="2044071"/>
          <a:ext cx="4100052" cy="1463040"/>
        </p:xfrm>
        <a:graphic>
          <a:graphicData uri="http://schemas.openxmlformats.org/drawingml/2006/table">
            <a:tbl>
              <a:tblPr firstRow="1" bandRow="1">
                <a:tableStyleId>{2D5ABB26-0587-4C30-8999-92F81FD0307C}</a:tableStyleId>
              </a:tblPr>
              <a:tblGrid>
                <a:gridCol w="1366684">
                  <a:extLst>
                    <a:ext uri="{9D8B030D-6E8A-4147-A177-3AD203B41FA5}">
                      <a16:colId xmlns:a16="http://schemas.microsoft.com/office/drawing/2014/main" val="566740301"/>
                    </a:ext>
                  </a:extLst>
                </a:gridCol>
                <a:gridCol w="1366684">
                  <a:extLst>
                    <a:ext uri="{9D8B030D-6E8A-4147-A177-3AD203B41FA5}">
                      <a16:colId xmlns:a16="http://schemas.microsoft.com/office/drawing/2014/main" val="3077194302"/>
                    </a:ext>
                  </a:extLst>
                </a:gridCol>
                <a:gridCol w="1366684">
                  <a:extLst>
                    <a:ext uri="{9D8B030D-6E8A-4147-A177-3AD203B41FA5}">
                      <a16:colId xmlns:a16="http://schemas.microsoft.com/office/drawing/2014/main" val="740450379"/>
                    </a:ext>
                  </a:extLst>
                </a:gridCol>
              </a:tblGrid>
              <a:tr h="345447">
                <a:tc>
                  <a:txBody>
                    <a:bodyPr/>
                    <a:lstStyle/>
                    <a:p>
                      <a:r>
                        <a:rPr lang="en-IN" dirty="0" err="1"/>
                        <a:t>LoginId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PRI auto-In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03554159"/>
                  </a:ext>
                </a:extLst>
              </a:tr>
              <a:tr h="350245">
                <a:tc>
                  <a:txBody>
                    <a:bodyPr/>
                    <a:lstStyle/>
                    <a:p>
                      <a:r>
                        <a:rPr lang="en-IN" dirty="0"/>
                        <a:t>Email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a:t>
                      </a:r>
                      <a:r>
                        <a:rPr lang="en-IN" dirty="0" err="1"/>
                        <a:t>uni</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31177"/>
                  </a:ext>
                </a:extLst>
              </a:tr>
              <a:tr h="350245">
                <a:tc>
                  <a:txBody>
                    <a:bodyPr/>
                    <a:lstStyle/>
                    <a:p>
                      <a:r>
                        <a:rPr lang="en-IN" dirty="0"/>
                        <a:t>Password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2125017"/>
                  </a:ext>
                </a:extLst>
              </a:tr>
              <a:tr h="350245">
                <a:tc>
                  <a:txBody>
                    <a:bodyPr/>
                    <a:lstStyle/>
                    <a:p>
                      <a:r>
                        <a:rPr lang="en-IN" dirty="0"/>
                        <a:t>role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46814453"/>
                  </a:ext>
                </a:extLst>
              </a:tr>
            </a:tbl>
          </a:graphicData>
        </a:graphic>
      </p:graphicFrame>
      <p:sp>
        <p:nvSpPr>
          <p:cNvPr id="21" name="TextBox 20">
            <a:extLst>
              <a:ext uri="{FF2B5EF4-FFF2-40B4-BE49-F238E27FC236}">
                <a16:creationId xmlns:a16="http://schemas.microsoft.com/office/drawing/2014/main" id="{DC1BFB8D-48BC-E6E9-24BC-F783FEB57DB4}"/>
              </a:ext>
            </a:extLst>
          </p:cNvPr>
          <p:cNvSpPr txBox="1"/>
          <p:nvPr/>
        </p:nvSpPr>
        <p:spPr>
          <a:xfrm>
            <a:off x="6453562" y="1201163"/>
            <a:ext cx="1052052" cy="369332"/>
          </a:xfrm>
          <a:prstGeom prst="rect">
            <a:avLst/>
          </a:prstGeom>
          <a:noFill/>
        </p:spPr>
        <p:txBody>
          <a:bodyPr wrap="square" rtlCol="0">
            <a:spAutoFit/>
          </a:bodyPr>
          <a:lstStyle/>
          <a:p>
            <a:r>
              <a:rPr lang="en-IN" b="1" u="sng" dirty="0"/>
              <a:t>Login</a:t>
            </a:r>
          </a:p>
        </p:txBody>
      </p:sp>
      <p:graphicFrame>
        <p:nvGraphicFramePr>
          <p:cNvPr id="22" name="Table 21">
            <a:extLst>
              <a:ext uri="{FF2B5EF4-FFF2-40B4-BE49-F238E27FC236}">
                <a16:creationId xmlns:a16="http://schemas.microsoft.com/office/drawing/2014/main" id="{A5633E6F-0DE3-E664-F5D4-F6F941A1AFF6}"/>
              </a:ext>
            </a:extLst>
          </p:cNvPr>
          <p:cNvGraphicFramePr>
            <a:graphicFrameLocks noGrp="1"/>
          </p:cNvGraphicFramePr>
          <p:nvPr>
            <p:extLst>
              <p:ext uri="{D42A27DB-BD31-4B8C-83A1-F6EECF244321}">
                <p14:modId xmlns:p14="http://schemas.microsoft.com/office/powerpoint/2010/main" val="487205074"/>
              </p:ext>
            </p:extLst>
          </p:nvPr>
        </p:nvGraphicFramePr>
        <p:xfrm>
          <a:off x="412956" y="1818967"/>
          <a:ext cx="3814350" cy="2560320"/>
        </p:xfrm>
        <a:graphic>
          <a:graphicData uri="http://schemas.openxmlformats.org/drawingml/2006/table">
            <a:tbl>
              <a:tblPr firstRow="1" bandRow="1">
                <a:tableStyleId>{2D5ABB26-0587-4C30-8999-92F81FD0307C}</a:tableStyleId>
              </a:tblPr>
              <a:tblGrid>
                <a:gridCol w="1271450">
                  <a:extLst>
                    <a:ext uri="{9D8B030D-6E8A-4147-A177-3AD203B41FA5}">
                      <a16:colId xmlns:a16="http://schemas.microsoft.com/office/drawing/2014/main" val="693049666"/>
                    </a:ext>
                  </a:extLst>
                </a:gridCol>
                <a:gridCol w="1271450">
                  <a:extLst>
                    <a:ext uri="{9D8B030D-6E8A-4147-A177-3AD203B41FA5}">
                      <a16:colId xmlns:a16="http://schemas.microsoft.com/office/drawing/2014/main" val="1797251139"/>
                    </a:ext>
                  </a:extLst>
                </a:gridCol>
                <a:gridCol w="1271450">
                  <a:extLst>
                    <a:ext uri="{9D8B030D-6E8A-4147-A177-3AD203B41FA5}">
                      <a16:colId xmlns:a16="http://schemas.microsoft.com/office/drawing/2014/main" val="4231517277"/>
                    </a:ext>
                  </a:extLst>
                </a:gridCol>
              </a:tblGrid>
              <a:tr h="306205">
                <a:tc>
                  <a:txBody>
                    <a:bodyPr/>
                    <a:lstStyle/>
                    <a:p>
                      <a:r>
                        <a:rPr lang="en-IN" dirty="0" err="1"/>
                        <a:t>UserID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PRI auto-in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099465"/>
                  </a:ext>
                </a:extLst>
              </a:tr>
              <a:tr h="306205">
                <a:tc>
                  <a:txBody>
                    <a:bodyPr/>
                    <a:lstStyle/>
                    <a:p>
                      <a:r>
                        <a:rPr lang="en-IN" dirty="0"/>
                        <a:t>Username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5973155"/>
                  </a:ext>
                </a:extLst>
              </a:tr>
              <a:tr h="306205">
                <a:tc>
                  <a:txBody>
                    <a:bodyPr/>
                    <a:lstStyle/>
                    <a:p>
                      <a:r>
                        <a:rPr lang="en-IN" dirty="0"/>
                        <a:t> email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a:t>
                      </a:r>
                      <a:r>
                        <a:rPr lang="en-IN" dirty="0" err="1"/>
                        <a:t>uni</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2614351"/>
                  </a:ext>
                </a:extLst>
              </a:tr>
              <a:tr h="306205">
                <a:tc>
                  <a:txBody>
                    <a:bodyPr/>
                    <a:lstStyle/>
                    <a:p>
                      <a:r>
                        <a:rPr lang="en-IN" dirty="0"/>
                        <a:t>contact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a:t>
                      </a:r>
                      <a:r>
                        <a:rPr lang="en-IN" dirty="0" err="1"/>
                        <a:t>uni</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6685204"/>
                  </a:ext>
                </a:extLst>
              </a:tr>
              <a:tr h="306205">
                <a:tc>
                  <a:txBody>
                    <a:bodyPr/>
                    <a:lstStyle/>
                    <a:p>
                      <a:r>
                        <a:rPr lang="en-IN" dirty="0"/>
                        <a:t>address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44400726"/>
                  </a:ext>
                </a:extLst>
              </a:tr>
              <a:tr h="306205">
                <a:tc>
                  <a:txBody>
                    <a:bodyPr/>
                    <a:lstStyle/>
                    <a:p>
                      <a:r>
                        <a:rPr lang="en-IN" dirty="0"/>
                        <a:t>password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40553069"/>
                  </a:ext>
                </a:extLst>
              </a:tr>
              <a:tr h="306205">
                <a:tc>
                  <a:txBody>
                    <a:bodyPr/>
                    <a:lstStyle/>
                    <a:p>
                      <a:r>
                        <a:rPr lang="en-IN" dirty="0"/>
                        <a:t>role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7790404"/>
                  </a:ext>
                </a:extLst>
              </a:tr>
            </a:tbl>
          </a:graphicData>
        </a:graphic>
      </p:graphicFrame>
      <p:graphicFrame>
        <p:nvGraphicFramePr>
          <p:cNvPr id="4" name="Table 3">
            <a:extLst>
              <a:ext uri="{FF2B5EF4-FFF2-40B4-BE49-F238E27FC236}">
                <a16:creationId xmlns:a16="http://schemas.microsoft.com/office/drawing/2014/main" id="{EABE734E-C165-D439-9FAE-5B4C45E394DF}"/>
              </a:ext>
            </a:extLst>
          </p:cNvPr>
          <p:cNvGraphicFramePr>
            <a:graphicFrameLocks noGrp="1"/>
          </p:cNvGraphicFramePr>
          <p:nvPr>
            <p:extLst>
              <p:ext uri="{D42A27DB-BD31-4B8C-83A1-F6EECF244321}">
                <p14:modId xmlns:p14="http://schemas.microsoft.com/office/powerpoint/2010/main" val="816570317"/>
              </p:ext>
            </p:extLst>
          </p:nvPr>
        </p:nvGraphicFramePr>
        <p:xfrm>
          <a:off x="348476" y="5250427"/>
          <a:ext cx="3878829" cy="835741"/>
        </p:xfrm>
        <a:graphic>
          <a:graphicData uri="http://schemas.openxmlformats.org/drawingml/2006/table">
            <a:tbl>
              <a:tblPr firstRow="1" bandRow="1">
                <a:tableStyleId>{2D5ABB26-0587-4C30-8999-92F81FD0307C}</a:tableStyleId>
              </a:tblPr>
              <a:tblGrid>
                <a:gridCol w="1292943">
                  <a:extLst>
                    <a:ext uri="{9D8B030D-6E8A-4147-A177-3AD203B41FA5}">
                      <a16:colId xmlns:a16="http://schemas.microsoft.com/office/drawing/2014/main" val="1746559770"/>
                    </a:ext>
                  </a:extLst>
                </a:gridCol>
                <a:gridCol w="1292943">
                  <a:extLst>
                    <a:ext uri="{9D8B030D-6E8A-4147-A177-3AD203B41FA5}">
                      <a16:colId xmlns:a16="http://schemas.microsoft.com/office/drawing/2014/main" val="3737924308"/>
                    </a:ext>
                  </a:extLst>
                </a:gridCol>
                <a:gridCol w="1292943">
                  <a:extLst>
                    <a:ext uri="{9D8B030D-6E8A-4147-A177-3AD203B41FA5}">
                      <a16:colId xmlns:a16="http://schemas.microsoft.com/office/drawing/2014/main" val="2391893015"/>
                    </a:ext>
                  </a:extLst>
                </a:gridCol>
              </a:tblGrid>
              <a:tr h="414610">
                <a:tc>
                  <a:txBody>
                    <a:bodyPr/>
                    <a:lstStyle/>
                    <a:p>
                      <a:r>
                        <a:rPr lang="en-IN" dirty="0" err="1"/>
                        <a:t>menuId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a:t>
                      </a:r>
                      <a:r>
                        <a:rPr lang="en-IN" dirty="0" err="1"/>
                        <a:t>pri</a:t>
                      </a:r>
                      <a:r>
                        <a:rPr lang="en-IN" dirty="0"/>
                        <a:t> </a:t>
                      </a:r>
                      <a:r>
                        <a:rPr lang="en-IN" dirty="0" err="1"/>
                        <a:t>auti</a:t>
                      </a:r>
                      <a:r>
                        <a:rPr lang="en-IN" dirty="0"/>
                        <a:t>-in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86660837"/>
                  </a:ext>
                </a:extLst>
              </a:tr>
              <a:tr h="421131">
                <a:tc>
                  <a:txBody>
                    <a:bodyPr/>
                    <a:lstStyle/>
                    <a:p>
                      <a:r>
                        <a:rPr lang="en-IN" dirty="0" err="1"/>
                        <a:t>menutype</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a:t>
                      </a:r>
                      <a:r>
                        <a:rPr lang="en-IN" dirty="0" err="1"/>
                        <a:t>uni</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16166368"/>
                  </a:ext>
                </a:extLst>
              </a:tr>
            </a:tbl>
          </a:graphicData>
        </a:graphic>
      </p:graphicFrame>
      <p:sp>
        <p:nvSpPr>
          <p:cNvPr id="10" name="TextBox 9">
            <a:extLst>
              <a:ext uri="{FF2B5EF4-FFF2-40B4-BE49-F238E27FC236}">
                <a16:creationId xmlns:a16="http://schemas.microsoft.com/office/drawing/2014/main" id="{542B0E9C-E04F-A6C0-DE17-75E461E01D0E}"/>
              </a:ext>
            </a:extLst>
          </p:cNvPr>
          <p:cNvSpPr txBox="1"/>
          <p:nvPr/>
        </p:nvSpPr>
        <p:spPr>
          <a:xfrm>
            <a:off x="262194" y="4738165"/>
            <a:ext cx="4286865" cy="400110"/>
          </a:xfrm>
          <a:prstGeom prst="rect">
            <a:avLst/>
          </a:prstGeom>
          <a:noFill/>
        </p:spPr>
        <p:txBody>
          <a:bodyPr wrap="square" rtlCol="0">
            <a:spAutoFit/>
          </a:bodyPr>
          <a:lstStyle/>
          <a:p>
            <a:r>
              <a:rPr lang="en-IN" sz="2000" b="1" u="sng" dirty="0" err="1"/>
              <a:t>Menumaster</a:t>
            </a:r>
            <a:endParaRPr lang="en-IN" sz="2000" b="1" u="sng" dirty="0"/>
          </a:p>
        </p:txBody>
      </p:sp>
      <p:graphicFrame>
        <p:nvGraphicFramePr>
          <p:cNvPr id="8" name="Table 7">
            <a:extLst>
              <a:ext uri="{FF2B5EF4-FFF2-40B4-BE49-F238E27FC236}">
                <a16:creationId xmlns:a16="http://schemas.microsoft.com/office/drawing/2014/main" id="{8FDCE9A8-9BBD-A5BA-46C5-44257AFB081D}"/>
              </a:ext>
            </a:extLst>
          </p:cNvPr>
          <p:cNvGraphicFramePr>
            <a:graphicFrameLocks noGrp="1"/>
          </p:cNvGraphicFramePr>
          <p:nvPr>
            <p:extLst>
              <p:ext uri="{D42A27DB-BD31-4B8C-83A1-F6EECF244321}">
                <p14:modId xmlns:p14="http://schemas.microsoft.com/office/powerpoint/2010/main" val="2095730929"/>
              </p:ext>
            </p:extLst>
          </p:nvPr>
        </p:nvGraphicFramePr>
        <p:xfrm>
          <a:off x="6453562" y="4779647"/>
          <a:ext cx="4152489" cy="1463040"/>
        </p:xfrm>
        <a:graphic>
          <a:graphicData uri="http://schemas.openxmlformats.org/drawingml/2006/table">
            <a:tbl>
              <a:tblPr firstRow="1" bandRow="1">
                <a:tableStyleId>{2D5ABB26-0587-4C30-8999-92F81FD0307C}</a:tableStyleId>
              </a:tblPr>
              <a:tblGrid>
                <a:gridCol w="1384163">
                  <a:extLst>
                    <a:ext uri="{9D8B030D-6E8A-4147-A177-3AD203B41FA5}">
                      <a16:colId xmlns:a16="http://schemas.microsoft.com/office/drawing/2014/main" val="1214735527"/>
                    </a:ext>
                  </a:extLst>
                </a:gridCol>
                <a:gridCol w="1384163">
                  <a:extLst>
                    <a:ext uri="{9D8B030D-6E8A-4147-A177-3AD203B41FA5}">
                      <a16:colId xmlns:a16="http://schemas.microsoft.com/office/drawing/2014/main" val="4282925793"/>
                    </a:ext>
                  </a:extLst>
                </a:gridCol>
                <a:gridCol w="1384163">
                  <a:extLst>
                    <a:ext uri="{9D8B030D-6E8A-4147-A177-3AD203B41FA5}">
                      <a16:colId xmlns:a16="http://schemas.microsoft.com/office/drawing/2014/main" val="2437259216"/>
                    </a:ext>
                  </a:extLst>
                </a:gridCol>
              </a:tblGrid>
              <a:tr h="356569">
                <a:tc>
                  <a:txBody>
                    <a:bodyPr/>
                    <a:lstStyle/>
                    <a:p>
                      <a:r>
                        <a:rPr lang="en-IN" dirty="0" err="1"/>
                        <a:t>dishID</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Pri auto-in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15953507"/>
                  </a:ext>
                </a:extLst>
              </a:tr>
              <a:tr h="356569">
                <a:tc>
                  <a:txBody>
                    <a:bodyPr/>
                    <a:lstStyle/>
                    <a:p>
                      <a:r>
                        <a:rPr lang="en-IN" dirty="0" err="1"/>
                        <a:t>dishname</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err="1"/>
                        <a:t>uni</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16460992"/>
                  </a:ext>
                </a:extLst>
              </a:tr>
              <a:tr h="356569">
                <a:tc>
                  <a:txBody>
                    <a:bodyPr/>
                    <a:lstStyle/>
                    <a:p>
                      <a:r>
                        <a:rPr lang="en-IN" dirty="0"/>
                        <a:t>price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int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78998135"/>
                  </a:ext>
                </a:extLst>
              </a:tr>
              <a:tr h="356569">
                <a:tc>
                  <a:txBody>
                    <a:bodyPr/>
                    <a:lstStyle/>
                    <a:p>
                      <a:r>
                        <a:rPr lang="en-IN" dirty="0"/>
                        <a:t>category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162918"/>
                  </a:ext>
                </a:extLst>
              </a:tr>
            </a:tbl>
          </a:graphicData>
        </a:graphic>
      </p:graphicFrame>
      <p:sp>
        <p:nvSpPr>
          <p:cNvPr id="13" name="TextBox 12">
            <a:extLst>
              <a:ext uri="{FF2B5EF4-FFF2-40B4-BE49-F238E27FC236}">
                <a16:creationId xmlns:a16="http://schemas.microsoft.com/office/drawing/2014/main" id="{809A88DC-43B4-F719-BFB8-00175EE4EC8C}"/>
              </a:ext>
            </a:extLst>
          </p:cNvPr>
          <p:cNvSpPr txBox="1"/>
          <p:nvPr/>
        </p:nvSpPr>
        <p:spPr>
          <a:xfrm>
            <a:off x="6355239" y="4142339"/>
            <a:ext cx="3592052" cy="430887"/>
          </a:xfrm>
          <a:prstGeom prst="rect">
            <a:avLst/>
          </a:prstGeom>
          <a:noFill/>
        </p:spPr>
        <p:txBody>
          <a:bodyPr wrap="square" rtlCol="0">
            <a:spAutoFit/>
          </a:bodyPr>
          <a:lstStyle/>
          <a:p>
            <a:r>
              <a:rPr lang="en-IN" sz="2200" b="1" u="sng" dirty="0" err="1"/>
              <a:t>Dishmaster</a:t>
            </a:r>
            <a:endParaRPr lang="en-IN" sz="2200" b="1" u="sng" dirty="0"/>
          </a:p>
        </p:txBody>
      </p:sp>
    </p:spTree>
    <p:extLst>
      <p:ext uri="{BB962C8B-B14F-4D97-AF65-F5344CB8AC3E}">
        <p14:creationId xmlns:p14="http://schemas.microsoft.com/office/powerpoint/2010/main" val="42301069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5DF9CEC-52C2-4D14-B2F5-11176002A8B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D8B1D1D-0064-435C-8533-29A36067B8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249AD37-9510-4A2D-B790-12C439A83F93}">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1124</TotalTime>
  <Words>514</Words>
  <Application>Microsoft Office PowerPoint</Application>
  <PresentationFormat>Widescreen</PresentationFormat>
  <Paragraphs>187</Paragraphs>
  <Slides>11</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Bell MT</vt:lpstr>
      <vt:lpstr>Calibri</vt:lpstr>
      <vt:lpstr>Calibri Light</vt:lpstr>
      <vt:lpstr>Courier New</vt:lpstr>
      <vt:lpstr>Sagona Book</vt:lpstr>
      <vt:lpstr>Office Theme</vt:lpstr>
      <vt:lpstr>Restaurant Order Management System </vt:lpstr>
      <vt:lpstr>Table of contents </vt:lpstr>
      <vt:lpstr>PowerPoint Presentation</vt:lpstr>
      <vt:lpstr>PowerPoint Presentation</vt:lpstr>
      <vt:lpstr>WORK FLOW DIAGRAM</vt:lpstr>
      <vt:lpstr>PowerPoint Presentation</vt:lpstr>
      <vt:lpstr>PowerPoint Presentation</vt:lpstr>
      <vt:lpstr>PowerPoint Presentation</vt:lpstr>
      <vt:lpstr>         DATABASE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Rupali Mundhe</dc:creator>
  <cp:lastModifiedBy>Rupali Mundhe</cp:lastModifiedBy>
  <cp:revision>16</cp:revision>
  <dcterms:created xsi:type="dcterms:W3CDTF">2024-12-06T07:23:57Z</dcterms:created>
  <dcterms:modified xsi:type="dcterms:W3CDTF">2024-12-27T18:20:47Z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